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305" r:id="rId3"/>
    <p:sldId id="312" r:id="rId4"/>
    <p:sldId id="306" r:id="rId5"/>
    <p:sldId id="311" r:id="rId6"/>
    <p:sldId id="274" r:id="rId7"/>
    <p:sldId id="277" r:id="rId8"/>
    <p:sldId id="31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9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6026CE-CB83-4DF7-994E-D2F4816F20FE}" v="365" dt="2022-08-02T19:05:26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84422" autoAdjust="0"/>
  </p:normalViewPr>
  <p:slideViewPr>
    <p:cSldViewPr snapToGrid="0">
      <p:cViewPr varScale="1">
        <p:scale>
          <a:sx n="72" d="100"/>
          <a:sy n="72" d="100"/>
        </p:scale>
        <p:origin x="11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IX Natasha" userId="cec9b4cf-8b39-4079-bb60-2bfff6c62f02" providerId="ADAL" clId="{1F6026CE-CB83-4DF7-994E-D2F4816F20FE}"/>
    <pc:docChg chg="undo redo custSel addSld delSld modSld sldOrd">
      <pc:chgData name="DAIX Natasha" userId="cec9b4cf-8b39-4079-bb60-2bfff6c62f02" providerId="ADAL" clId="{1F6026CE-CB83-4DF7-994E-D2F4816F20FE}" dt="2022-08-02T19:08:37.706" v="16858" actId="1038"/>
      <pc:docMkLst>
        <pc:docMk/>
      </pc:docMkLst>
      <pc:sldChg chg="modSp del mod">
        <pc:chgData name="DAIX Natasha" userId="cec9b4cf-8b39-4079-bb60-2bfff6c62f02" providerId="ADAL" clId="{1F6026CE-CB83-4DF7-994E-D2F4816F20FE}" dt="2022-07-18T20:10:19.589" v="269" actId="47"/>
        <pc:sldMkLst>
          <pc:docMk/>
          <pc:sldMk cId="1158552485" sldId="256"/>
        </pc:sldMkLst>
        <pc:spChg chg="mod">
          <ac:chgData name="DAIX Natasha" userId="cec9b4cf-8b39-4079-bb60-2bfff6c62f02" providerId="ADAL" clId="{1F6026CE-CB83-4DF7-994E-D2F4816F20FE}" dt="2022-07-18T20:09:30.117" v="266" actId="13926"/>
          <ac:spMkLst>
            <pc:docMk/>
            <pc:sldMk cId="1158552485" sldId="256"/>
            <ac:spMk id="2" creationId="{0976AEA1-7DDA-4748-4780-233F9747D34F}"/>
          </ac:spMkLst>
        </pc:spChg>
      </pc:sldChg>
      <pc:sldChg chg="delSp modSp mod modNotesTx">
        <pc:chgData name="DAIX Natasha" userId="cec9b4cf-8b39-4079-bb60-2bfff6c62f02" providerId="ADAL" clId="{1F6026CE-CB83-4DF7-994E-D2F4816F20FE}" dt="2022-07-18T16:45:46.376" v="41" actId="20577"/>
        <pc:sldMkLst>
          <pc:docMk/>
          <pc:sldMk cId="324785117" sldId="257"/>
        </pc:sldMkLst>
        <pc:spChg chg="del">
          <ac:chgData name="DAIX Natasha" userId="cec9b4cf-8b39-4079-bb60-2bfff6c62f02" providerId="ADAL" clId="{1F6026CE-CB83-4DF7-994E-D2F4816F20FE}" dt="2022-07-18T16:45:14.683" v="17" actId="478"/>
          <ac:spMkLst>
            <pc:docMk/>
            <pc:sldMk cId="324785117" sldId="257"/>
            <ac:spMk id="6" creationId="{60621E66-3D8B-484A-F842-221123E83F20}"/>
          </ac:spMkLst>
        </pc:spChg>
        <pc:graphicFrameChg chg="mod">
          <ac:chgData name="DAIX Natasha" userId="cec9b4cf-8b39-4079-bb60-2bfff6c62f02" providerId="ADAL" clId="{1F6026CE-CB83-4DF7-994E-D2F4816F20FE}" dt="2022-07-18T16:45:46.376" v="41" actId="20577"/>
          <ac:graphicFrameMkLst>
            <pc:docMk/>
            <pc:sldMk cId="324785117" sldId="257"/>
            <ac:graphicFrameMk id="21" creationId="{8ADFEE73-DFF8-DEFB-81ED-17B6922B099F}"/>
          </ac:graphicFrameMkLst>
        </pc:graphicFrameChg>
      </pc:sldChg>
      <pc:sldChg chg="modSp mod modNotesTx">
        <pc:chgData name="DAIX Natasha" userId="cec9b4cf-8b39-4079-bb60-2bfff6c62f02" providerId="ADAL" clId="{1F6026CE-CB83-4DF7-994E-D2F4816F20FE}" dt="2022-08-02T13:11:46.246" v="16187" actId="20577"/>
        <pc:sldMkLst>
          <pc:docMk/>
          <pc:sldMk cId="3090480156" sldId="258"/>
        </pc:sldMkLst>
        <pc:spChg chg="mod">
          <ac:chgData name="DAIX Natasha" userId="cec9b4cf-8b39-4079-bb60-2bfff6c62f02" providerId="ADAL" clId="{1F6026CE-CB83-4DF7-994E-D2F4816F20FE}" dt="2022-08-02T13:11:46.246" v="16187" actId="20577"/>
          <ac:spMkLst>
            <pc:docMk/>
            <pc:sldMk cId="3090480156" sldId="258"/>
            <ac:spMk id="3" creationId="{574E3B4A-C153-FCFA-2AB4-04E912E9AE87}"/>
          </ac:spMkLst>
        </pc:spChg>
      </pc:sldChg>
      <pc:sldChg chg="addSp delSp modSp mod setBg modNotesTx">
        <pc:chgData name="DAIX Natasha" userId="cec9b4cf-8b39-4079-bb60-2bfff6c62f02" providerId="ADAL" clId="{1F6026CE-CB83-4DF7-994E-D2F4816F20FE}" dt="2022-07-18T20:29:09.208" v="527" actId="1076"/>
        <pc:sldMkLst>
          <pc:docMk/>
          <pc:sldMk cId="3145180102" sldId="259"/>
        </pc:sldMkLst>
        <pc:spChg chg="del mod">
          <ac:chgData name="DAIX Natasha" userId="cec9b4cf-8b39-4079-bb60-2bfff6c62f02" providerId="ADAL" clId="{1F6026CE-CB83-4DF7-994E-D2F4816F20FE}" dt="2022-07-18T17:00:22.388" v="197" actId="478"/>
          <ac:spMkLst>
            <pc:docMk/>
            <pc:sldMk cId="3145180102" sldId="259"/>
            <ac:spMk id="4" creationId="{F485234B-34A0-7F9A-086F-F359EF93A154}"/>
          </ac:spMkLst>
        </pc:spChg>
        <pc:spChg chg="mod">
          <ac:chgData name="DAIX Natasha" userId="cec9b4cf-8b39-4079-bb60-2bfff6c62f02" providerId="ADAL" clId="{1F6026CE-CB83-4DF7-994E-D2F4816F20FE}" dt="2022-07-18T16:50:04.562" v="189" actId="20577"/>
          <ac:spMkLst>
            <pc:docMk/>
            <pc:sldMk cId="3145180102" sldId="259"/>
            <ac:spMk id="5" creationId="{A8372FFB-230C-56FC-0FD1-1A0F4991DC2A}"/>
          </ac:spMkLst>
        </pc:spChg>
        <pc:spChg chg="del">
          <ac:chgData name="DAIX Natasha" userId="cec9b4cf-8b39-4079-bb60-2bfff6c62f02" providerId="ADAL" clId="{1F6026CE-CB83-4DF7-994E-D2F4816F20FE}" dt="2022-07-18T17:00:26.435" v="198" actId="478"/>
          <ac:spMkLst>
            <pc:docMk/>
            <pc:sldMk cId="3145180102" sldId="259"/>
            <ac:spMk id="6" creationId="{B8E5245B-3011-A1E3-13BB-396C11A93D95}"/>
          </ac:spMkLst>
        </pc:spChg>
        <pc:picChg chg="add mod">
          <ac:chgData name="DAIX Natasha" userId="cec9b4cf-8b39-4079-bb60-2bfff6c62f02" providerId="ADAL" clId="{1F6026CE-CB83-4DF7-994E-D2F4816F20FE}" dt="2022-07-18T17:05:22.177" v="257" actId="1076"/>
          <ac:picMkLst>
            <pc:docMk/>
            <pc:sldMk cId="3145180102" sldId="259"/>
            <ac:picMk id="3" creationId="{E07CAC14-27C2-9952-E519-B80775C09232}"/>
          </ac:picMkLst>
        </pc:picChg>
        <pc:picChg chg="add mod">
          <ac:chgData name="DAIX Natasha" userId="cec9b4cf-8b39-4079-bb60-2bfff6c62f02" providerId="ADAL" clId="{1F6026CE-CB83-4DF7-994E-D2F4816F20FE}" dt="2022-07-18T17:05:20.633" v="256" actId="1076"/>
          <ac:picMkLst>
            <pc:docMk/>
            <pc:sldMk cId="3145180102" sldId="259"/>
            <ac:picMk id="8" creationId="{B0980DE9-5C6F-801E-6A09-0B8DAE3F3A3D}"/>
          </ac:picMkLst>
        </pc:picChg>
        <pc:picChg chg="add mod">
          <ac:chgData name="DAIX Natasha" userId="cec9b4cf-8b39-4079-bb60-2bfff6c62f02" providerId="ADAL" clId="{1F6026CE-CB83-4DF7-994E-D2F4816F20FE}" dt="2022-07-18T17:02:34.386" v="208" actId="1076"/>
          <ac:picMkLst>
            <pc:docMk/>
            <pc:sldMk cId="3145180102" sldId="259"/>
            <ac:picMk id="10" creationId="{A3815ADB-1996-7B10-50B0-23103D9E1CA4}"/>
          </ac:picMkLst>
        </pc:picChg>
        <pc:picChg chg="add mod">
          <ac:chgData name="DAIX Natasha" userId="cec9b4cf-8b39-4079-bb60-2bfff6c62f02" providerId="ADAL" clId="{1F6026CE-CB83-4DF7-994E-D2F4816F20FE}" dt="2022-07-18T17:05:16.058" v="254" actId="1076"/>
          <ac:picMkLst>
            <pc:docMk/>
            <pc:sldMk cId="3145180102" sldId="259"/>
            <ac:picMk id="12" creationId="{54A986BC-8FF3-D99F-1A1F-6B3C3FE4E50C}"/>
          </ac:picMkLst>
        </pc:picChg>
        <pc:picChg chg="add mod">
          <ac:chgData name="DAIX Natasha" userId="cec9b4cf-8b39-4079-bb60-2bfff6c62f02" providerId="ADAL" clId="{1F6026CE-CB83-4DF7-994E-D2F4816F20FE}" dt="2022-07-18T17:05:52.849" v="265" actId="1076"/>
          <ac:picMkLst>
            <pc:docMk/>
            <pc:sldMk cId="3145180102" sldId="259"/>
            <ac:picMk id="13" creationId="{7741854C-2F7A-C57B-128C-63A435A4E626}"/>
          </ac:picMkLst>
        </pc:picChg>
        <pc:picChg chg="add mod">
          <ac:chgData name="DAIX Natasha" userId="cec9b4cf-8b39-4079-bb60-2bfff6c62f02" providerId="ADAL" clId="{1F6026CE-CB83-4DF7-994E-D2F4816F20FE}" dt="2022-07-18T17:05:50.065" v="263" actId="1076"/>
          <ac:picMkLst>
            <pc:docMk/>
            <pc:sldMk cId="3145180102" sldId="259"/>
            <ac:picMk id="14" creationId="{B6FC574F-B6F9-3D67-5F35-1EFFE9E9A7F0}"/>
          </ac:picMkLst>
        </pc:picChg>
        <pc:picChg chg="add mod">
          <ac:chgData name="DAIX Natasha" userId="cec9b4cf-8b39-4079-bb60-2bfff6c62f02" providerId="ADAL" clId="{1F6026CE-CB83-4DF7-994E-D2F4816F20FE}" dt="2022-07-18T17:05:48.418" v="262" actId="1076"/>
          <ac:picMkLst>
            <pc:docMk/>
            <pc:sldMk cId="3145180102" sldId="259"/>
            <ac:picMk id="15" creationId="{B72F2297-A211-91B6-134D-E4053438085B}"/>
          </ac:picMkLst>
        </pc:picChg>
        <pc:picChg chg="add mod">
          <ac:chgData name="DAIX Natasha" userId="cec9b4cf-8b39-4079-bb60-2bfff6c62f02" providerId="ADAL" clId="{1F6026CE-CB83-4DF7-994E-D2F4816F20FE}" dt="2022-07-18T20:29:09.208" v="527" actId="1076"/>
          <ac:picMkLst>
            <pc:docMk/>
            <pc:sldMk cId="3145180102" sldId="259"/>
            <ac:picMk id="16" creationId="{DBBD377C-6BF0-9BF6-09CD-6FF38A4B9D87}"/>
          </ac:picMkLst>
        </pc:picChg>
      </pc:sldChg>
      <pc:sldChg chg="delSp modSp mod modNotesTx">
        <pc:chgData name="DAIX Natasha" userId="cec9b4cf-8b39-4079-bb60-2bfff6c62f02" providerId="ADAL" clId="{1F6026CE-CB83-4DF7-994E-D2F4816F20FE}" dt="2022-07-19T21:50:12.256" v="2778" actId="478"/>
        <pc:sldMkLst>
          <pc:docMk/>
          <pc:sldMk cId="1105854856" sldId="260"/>
        </pc:sldMkLst>
        <pc:spChg chg="del mod">
          <ac:chgData name="DAIX Natasha" userId="cec9b4cf-8b39-4079-bb60-2bfff6c62f02" providerId="ADAL" clId="{1F6026CE-CB83-4DF7-994E-D2F4816F20FE}" dt="2022-07-19T21:50:12.256" v="2778" actId="478"/>
          <ac:spMkLst>
            <pc:docMk/>
            <pc:sldMk cId="1105854856" sldId="260"/>
            <ac:spMk id="2" creationId="{9DDFCB42-5BDA-0D55-C647-08F5DF675F8A}"/>
          </ac:spMkLst>
        </pc:spChg>
      </pc:sldChg>
      <pc:sldChg chg="addSp delSp modSp mod setBg setClrOvrMap modNotesTx">
        <pc:chgData name="DAIX Natasha" userId="cec9b4cf-8b39-4079-bb60-2bfff6c62f02" providerId="ADAL" clId="{1F6026CE-CB83-4DF7-994E-D2F4816F20FE}" dt="2022-08-02T13:13:43.755" v="16190" actId="20577"/>
        <pc:sldMkLst>
          <pc:docMk/>
          <pc:sldMk cId="1696017047" sldId="261"/>
        </pc:sldMkLst>
        <pc:spChg chg="del mod">
          <ac:chgData name="DAIX Natasha" userId="cec9b4cf-8b39-4079-bb60-2bfff6c62f02" providerId="ADAL" clId="{1F6026CE-CB83-4DF7-994E-D2F4816F20FE}" dt="2022-07-19T11:51:42.389" v="651" actId="478"/>
          <ac:spMkLst>
            <pc:docMk/>
            <pc:sldMk cId="1696017047" sldId="261"/>
            <ac:spMk id="2" creationId="{7BBD1425-05F2-5621-C46F-1A4CC07335D6}"/>
          </ac:spMkLst>
        </pc:spChg>
        <pc:spChg chg="mod">
          <ac:chgData name="DAIX Natasha" userId="cec9b4cf-8b39-4079-bb60-2bfff6c62f02" providerId="ADAL" clId="{1F6026CE-CB83-4DF7-994E-D2F4816F20FE}" dt="2022-07-19T21:10:16.286" v="2763" actId="207"/>
          <ac:spMkLst>
            <pc:docMk/>
            <pc:sldMk cId="1696017047" sldId="261"/>
            <ac:spMk id="6" creationId="{CCC881EA-EBE0-D5BD-22EE-6848F3A701F1}"/>
          </ac:spMkLst>
        </pc:spChg>
        <pc:spChg chg="mod ord">
          <ac:chgData name="DAIX Natasha" userId="cec9b4cf-8b39-4079-bb60-2bfff6c62f02" providerId="ADAL" clId="{1F6026CE-CB83-4DF7-994E-D2F4816F20FE}" dt="2022-07-19T21:06:01.431" v="2714" actId="26606"/>
          <ac:spMkLst>
            <pc:docMk/>
            <pc:sldMk cId="1696017047" sldId="261"/>
            <ac:spMk id="7" creationId="{52BA3530-0B7B-C624-6D14-CEB870337600}"/>
          </ac:spMkLst>
        </pc:spChg>
        <pc:spChg chg="add del mod">
          <ac:chgData name="DAIX Natasha" userId="cec9b4cf-8b39-4079-bb60-2bfff6c62f02" providerId="ADAL" clId="{1F6026CE-CB83-4DF7-994E-D2F4816F20FE}" dt="2022-07-19T21:05:19.649" v="2711" actId="478"/>
          <ac:spMkLst>
            <pc:docMk/>
            <pc:sldMk cId="1696017047" sldId="261"/>
            <ac:spMk id="8" creationId="{2DB8D49C-1320-B610-6AA1-3FB9D089759D}"/>
          </ac:spMkLst>
        </pc:spChg>
        <pc:spChg chg="add mod">
          <ac:chgData name="DAIX Natasha" userId="cec9b4cf-8b39-4079-bb60-2bfff6c62f02" providerId="ADAL" clId="{1F6026CE-CB83-4DF7-994E-D2F4816F20FE}" dt="2022-08-02T13:13:43.755" v="16190" actId="20577"/>
          <ac:spMkLst>
            <pc:docMk/>
            <pc:sldMk cId="1696017047" sldId="261"/>
            <ac:spMk id="15" creationId="{2AE335BE-D4DE-41C9-A96F-2A1C77DBD875}"/>
          </ac:spMkLst>
        </pc:spChg>
        <pc:spChg chg="add del">
          <ac:chgData name="DAIX Natasha" userId="cec9b4cf-8b39-4079-bb60-2bfff6c62f02" providerId="ADAL" clId="{1F6026CE-CB83-4DF7-994E-D2F4816F20FE}" dt="2022-07-19T21:06:01.431" v="2714" actId="26606"/>
          <ac:spMkLst>
            <pc:docMk/>
            <pc:sldMk cId="1696017047" sldId="261"/>
            <ac:spMk id="16" creationId="{2EEE8F11-3582-44B7-9869-F2D26D7DD9D4}"/>
          </ac:spMkLst>
        </pc:spChg>
        <pc:spChg chg="add del">
          <ac:chgData name="DAIX Natasha" userId="cec9b4cf-8b39-4079-bb60-2bfff6c62f02" providerId="ADAL" clId="{1F6026CE-CB83-4DF7-994E-D2F4816F20FE}" dt="2022-07-19T21:06:01.431" v="2714" actId="26606"/>
          <ac:spMkLst>
            <pc:docMk/>
            <pc:sldMk cId="1696017047" sldId="261"/>
            <ac:spMk id="18" creationId="{2141F1CC-6A53-4BCF-9127-AABB52E2497E}"/>
          </ac:spMkLst>
        </pc:spChg>
        <pc:spChg chg="add del">
          <ac:chgData name="DAIX Natasha" userId="cec9b4cf-8b39-4079-bb60-2bfff6c62f02" providerId="ADAL" clId="{1F6026CE-CB83-4DF7-994E-D2F4816F20FE}" dt="2022-07-19T21:06:01.431" v="2714" actId="26606"/>
          <ac:spMkLst>
            <pc:docMk/>
            <pc:sldMk cId="1696017047" sldId="261"/>
            <ac:spMk id="20" creationId="{561B2B49-7142-4CA8-A929-4671548E6A5A}"/>
          </ac:spMkLst>
        </pc:spChg>
        <pc:picChg chg="add mod ord">
          <ac:chgData name="DAIX Natasha" userId="cec9b4cf-8b39-4079-bb60-2bfff6c62f02" providerId="ADAL" clId="{1F6026CE-CB83-4DF7-994E-D2F4816F20FE}" dt="2022-07-19T21:08:31.806" v="2753" actId="1076"/>
          <ac:picMkLst>
            <pc:docMk/>
            <pc:sldMk cId="1696017047" sldId="261"/>
            <ac:picMk id="9" creationId="{D9EB438E-ED45-C576-6696-9A6E5776269E}"/>
          </ac:picMkLst>
        </pc:picChg>
        <pc:picChg chg="add mod">
          <ac:chgData name="DAIX Natasha" userId="cec9b4cf-8b39-4079-bb60-2bfff6c62f02" providerId="ADAL" clId="{1F6026CE-CB83-4DF7-994E-D2F4816F20FE}" dt="2022-07-19T21:08:38.231" v="2755" actId="1076"/>
          <ac:picMkLst>
            <pc:docMk/>
            <pc:sldMk cId="1696017047" sldId="261"/>
            <ac:picMk id="10" creationId="{DBEAEADD-3E07-6F34-8C84-787652E9C250}"/>
          </ac:picMkLst>
        </pc:picChg>
        <pc:picChg chg="add mod">
          <ac:chgData name="DAIX Natasha" userId="cec9b4cf-8b39-4079-bb60-2bfff6c62f02" providerId="ADAL" clId="{1F6026CE-CB83-4DF7-994E-D2F4816F20FE}" dt="2022-07-19T21:08:16.397" v="2749" actId="1076"/>
          <ac:picMkLst>
            <pc:docMk/>
            <pc:sldMk cId="1696017047" sldId="261"/>
            <ac:picMk id="11" creationId="{DD0B7469-1F6F-2B35-63E2-075BCA9AFA82}"/>
          </ac:picMkLst>
        </pc:picChg>
        <pc:picChg chg="add mod ord">
          <ac:chgData name="DAIX Natasha" userId="cec9b4cf-8b39-4079-bb60-2bfff6c62f02" providerId="ADAL" clId="{1F6026CE-CB83-4DF7-994E-D2F4816F20FE}" dt="2022-07-26T20:50:20.570" v="14965" actId="167"/>
          <ac:picMkLst>
            <pc:docMk/>
            <pc:sldMk cId="1696017047" sldId="261"/>
            <ac:picMk id="12" creationId="{6EB5FFAD-47A1-B1FD-447B-FC326C1F91DD}"/>
          </ac:picMkLst>
        </pc:picChg>
        <pc:picChg chg="del">
          <ac:chgData name="DAIX Natasha" userId="cec9b4cf-8b39-4079-bb60-2bfff6c62f02" providerId="ADAL" clId="{1F6026CE-CB83-4DF7-994E-D2F4816F20FE}" dt="2022-07-19T21:04:55.508" v="2705" actId="478"/>
          <ac:picMkLst>
            <pc:docMk/>
            <pc:sldMk cId="1696017047" sldId="261"/>
            <ac:picMk id="14" creationId="{43C1F290-41E3-F666-2B55-A0AA97F52C9F}"/>
          </ac:picMkLst>
        </pc:picChg>
        <pc:picChg chg="add mod ord">
          <ac:chgData name="DAIX Natasha" userId="cec9b4cf-8b39-4079-bb60-2bfff6c62f02" providerId="ADAL" clId="{1F6026CE-CB83-4DF7-994E-D2F4816F20FE}" dt="2022-07-19T21:08:08.169" v="2746" actId="167"/>
          <ac:picMkLst>
            <pc:docMk/>
            <pc:sldMk cId="1696017047" sldId="261"/>
            <ac:picMk id="17" creationId="{D5BD0117-10CA-4CD5-D5E5-870D7A48CDB3}"/>
          </ac:picMkLst>
        </pc:picChg>
      </pc:sldChg>
      <pc:sldChg chg="addSp delSp modSp mod modNotesTx">
        <pc:chgData name="DAIX Natasha" userId="cec9b4cf-8b39-4079-bb60-2bfff6c62f02" providerId="ADAL" clId="{1F6026CE-CB83-4DF7-994E-D2F4816F20FE}" dt="2022-07-26T08:34:05.599" v="10345" actId="20577"/>
        <pc:sldMkLst>
          <pc:docMk/>
          <pc:sldMk cId="91246781" sldId="263"/>
        </pc:sldMkLst>
        <pc:spChg chg="mod">
          <ac:chgData name="DAIX Natasha" userId="cec9b4cf-8b39-4079-bb60-2bfff6c62f02" providerId="ADAL" clId="{1F6026CE-CB83-4DF7-994E-D2F4816F20FE}" dt="2022-07-25T14:43:23.580" v="6690" actId="207"/>
          <ac:spMkLst>
            <pc:docMk/>
            <pc:sldMk cId="91246781" sldId="263"/>
            <ac:spMk id="6" creationId="{0166D602-A094-876B-8EEA-769AF87844AE}"/>
          </ac:spMkLst>
        </pc:spChg>
        <pc:spChg chg="del">
          <ac:chgData name="DAIX Natasha" userId="cec9b4cf-8b39-4079-bb60-2bfff6c62f02" providerId="ADAL" clId="{1F6026CE-CB83-4DF7-994E-D2F4816F20FE}" dt="2022-07-19T11:49:40.454" v="583" actId="478"/>
          <ac:spMkLst>
            <pc:docMk/>
            <pc:sldMk cId="91246781" sldId="263"/>
            <ac:spMk id="7" creationId="{8D4347BA-6D27-6181-B54B-B75900BD7414}"/>
          </ac:spMkLst>
        </pc:spChg>
        <pc:picChg chg="add mod">
          <ac:chgData name="DAIX Natasha" userId="cec9b4cf-8b39-4079-bb60-2bfff6c62f02" providerId="ADAL" clId="{1F6026CE-CB83-4DF7-994E-D2F4816F20FE}" dt="2022-07-19T11:49:42.197" v="584" actId="1076"/>
          <ac:picMkLst>
            <pc:docMk/>
            <pc:sldMk cId="91246781" sldId="263"/>
            <ac:picMk id="3" creationId="{B79FBD21-B178-E01A-0096-787AD3458DAF}"/>
          </ac:picMkLst>
        </pc:picChg>
      </pc:sldChg>
      <pc:sldChg chg="addSp delSp modSp mod setBg modNotesTx">
        <pc:chgData name="DAIX Natasha" userId="cec9b4cf-8b39-4079-bb60-2bfff6c62f02" providerId="ADAL" clId="{1F6026CE-CB83-4DF7-994E-D2F4816F20FE}" dt="2022-07-26T20:48:38.468" v="14940" actId="29295"/>
        <pc:sldMkLst>
          <pc:docMk/>
          <pc:sldMk cId="4294432313" sldId="264"/>
        </pc:sldMkLst>
        <pc:spChg chg="mod">
          <ac:chgData name="DAIX Natasha" userId="cec9b4cf-8b39-4079-bb60-2bfff6c62f02" providerId="ADAL" clId="{1F6026CE-CB83-4DF7-994E-D2F4816F20FE}" dt="2022-07-25T14:43:06.022" v="6689" actId="20577"/>
          <ac:spMkLst>
            <pc:docMk/>
            <pc:sldMk cId="4294432313" sldId="264"/>
            <ac:spMk id="3" creationId="{D95E97BF-425F-22DC-B91E-8E481B6460B9}"/>
          </ac:spMkLst>
        </pc:spChg>
        <pc:spChg chg="del">
          <ac:chgData name="DAIX Natasha" userId="cec9b4cf-8b39-4079-bb60-2bfff6c62f02" providerId="ADAL" clId="{1F6026CE-CB83-4DF7-994E-D2F4816F20FE}" dt="2022-07-19T11:50:14.772" v="594" actId="478"/>
          <ac:spMkLst>
            <pc:docMk/>
            <pc:sldMk cId="4294432313" sldId="264"/>
            <ac:spMk id="4" creationId="{993C9FEC-E65C-558F-C762-2B8DC2EB1DAE}"/>
          </ac:spMkLst>
        </pc:spChg>
        <pc:picChg chg="add mod">
          <ac:chgData name="DAIX Natasha" userId="cec9b4cf-8b39-4079-bb60-2bfff6c62f02" providerId="ADAL" clId="{1F6026CE-CB83-4DF7-994E-D2F4816F20FE}" dt="2022-07-26T20:48:38.468" v="14940" actId="29295"/>
          <ac:picMkLst>
            <pc:docMk/>
            <pc:sldMk cId="4294432313" sldId="264"/>
            <ac:picMk id="5" creationId="{0C8796E0-1EEE-6162-A71F-22BC340DA5BC}"/>
          </ac:picMkLst>
        </pc:picChg>
        <pc:picChg chg="add del">
          <ac:chgData name="DAIX Natasha" userId="cec9b4cf-8b39-4079-bb60-2bfff6c62f02" providerId="ADAL" clId="{1F6026CE-CB83-4DF7-994E-D2F4816F20FE}" dt="2022-07-19T11:49:51.611" v="586" actId="478"/>
          <ac:picMkLst>
            <pc:docMk/>
            <pc:sldMk cId="4294432313" sldId="264"/>
            <ac:picMk id="6" creationId="{425F2F2F-5081-0640-8FEC-0C859B794684}"/>
          </ac:picMkLst>
        </pc:picChg>
        <pc:picChg chg="add mod">
          <ac:chgData name="DAIX Natasha" userId="cec9b4cf-8b39-4079-bb60-2bfff6c62f02" providerId="ADAL" clId="{1F6026CE-CB83-4DF7-994E-D2F4816F20FE}" dt="2022-07-19T11:50:09.780" v="593" actId="1076"/>
          <ac:picMkLst>
            <pc:docMk/>
            <pc:sldMk cId="4294432313" sldId="264"/>
            <ac:picMk id="8" creationId="{A8C80361-AFF4-4D60-CA52-0BCFDC28CEA5}"/>
          </ac:picMkLst>
        </pc:picChg>
      </pc:sldChg>
      <pc:sldChg chg="addSp delSp modSp mod setBg modNotesTx">
        <pc:chgData name="DAIX Natasha" userId="cec9b4cf-8b39-4079-bb60-2bfff6c62f02" providerId="ADAL" clId="{1F6026CE-CB83-4DF7-994E-D2F4816F20FE}" dt="2022-07-26T20:48:57.331" v="14945" actId="1076"/>
        <pc:sldMkLst>
          <pc:docMk/>
          <pc:sldMk cId="252157183" sldId="265"/>
        </pc:sldMkLst>
        <pc:spChg chg="del">
          <ac:chgData name="DAIX Natasha" userId="cec9b4cf-8b39-4079-bb60-2bfff6c62f02" providerId="ADAL" clId="{1F6026CE-CB83-4DF7-994E-D2F4816F20FE}" dt="2022-07-19T11:50:22.567" v="596" actId="478"/>
          <ac:spMkLst>
            <pc:docMk/>
            <pc:sldMk cId="252157183" sldId="265"/>
            <ac:spMk id="4" creationId="{7D4CE6F7-C7B7-5910-1748-B0C0B6498DA0}"/>
          </ac:spMkLst>
        </pc:spChg>
        <pc:picChg chg="add mod">
          <ac:chgData name="DAIX Natasha" userId="cec9b4cf-8b39-4079-bb60-2bfff6c62f02" providerId="ADAL" clId="{1F6026CE-CB83-4DF7-994E-D2F4816F20FE}" dt="2022-07-19T11:50:18.617" v="595"/>
          <ac:picMkLst>
            <pc:docMk/>
            <pc:sldMk cId="252157183" sldId="265"/>
            <ac:picMk id="5" creationId="{1C5ED5B7-5258-7020-2593-FDCC7AD0D99A}"/>
          </ac:picMkLst>
        </pc:picChg>
        <pc:picChg chg="add mod">
          <ac:chgData name="DAIX Natasha" userId="cec9b4cf-8b39-4079-bb60-2bfff6c62f02" providerId="ADAL" clId="{1F6026CE-CB83-4DF7-994E-D2F4816F20FE}" dt="2022-07-26T20:48:57.331" v="14945" actId="1076"/>
          <ac:picMkLst>
            <pc:docMk/>
            <pc:sldMk cId="252157183" sldId="265"/>
            <ac:picMk id="6" creationId="{F603C536-E6D5-8104-F980-207DE18150EE}"/>
          </ac:picMkLst>
        </pc:picChg>
      </pc:sldChg>
      <pc:sldChg chg="addSp delSp modSp mod ord modNotesTx">
        <pc:chgData name="DAIX Natasha" userId="cec9b4cf-8b39-4079-bb60-2bfff6c62f02" providerId="ADAL" clId="{1F6026CE-CB83-4DF7-994E-D2F4816F20FE}" dt="2022-07-27T11:37:26.183" v="16021" actId="5793"/>
        <pc:sldMkLst>
          <pc:docMk/>
          <pc:sldMk cId="136990745" sldId="266"/>
        </pc:sldMkLst>
        <pc:spChg chg="mod">
          <ac:chgData name="DAIX Natasha" userId="cec9b4cf-8b39-4079-bb60-2bfff6c62f02" providerId="ADAL" clId="{1F6026CE-CB83-4DF7-994E-D2F4816F20FE}" dt="2022-07-27T11:37:22.061" v="16020" actId="1076"/>
          <ac:spMkLst>
            <pc:docMk/>
            <pc:sldMk cId="136990745" sldId="266"/>
            <ac:spMk id="4" creationId="{C4AB05A6-8141-FFD2-08EC-DC35CA62F7A7}"/>
          </ac:spMkLst>
        </pc:spChg>
        <pc:spChg chg="mod">
          <ac:chgData name="DAIX Natasha" userId="cec9b4cf-8b39-4079-bb60-2bfff6c62f02" providerId="ADAL" clId="{1F6026CE-CB83-4DF7-994E-D2F4816F20FE}" dt="2022-07-27T11:37:26.183" v="16021" actId="5793"/>
          <ac:spMkLst>
            <pc:docMk/>
            <pc:sldMk cId="136990745" sldId="266"/>
            <ac:spMk id="5" creationId="{E38D4CBD-17B6-F780-3124-36CA0A3AF26D}"/>
          </ac:spMkLst>
        </pc:spChg>
        <pc:spChg chg="del">
          <ac:chgData name="DAIX Natasha" userId="cec9b4cf-8b39-4079-bb60-2bfff6c62f02" providerId="ADAL" clId="{1F6026CE-CB83-4DF7-994E-D2F4816F20FE}" dt="2022-07-19T11:51:22.448" v="649" actId="478"/>
          <ac:spMkLst>
            <pc:docMk/>
            <pc:sldMk cId="136990745" sldId="266"/>
            <ac:spMk id="6" creationId="{99E40C29-ABAC-9E4E-EA18-73A49271BE26}"/>
          </ac:spMkLst>
        </pc:spChg>
        <pc:picChg chg="add mod">
          <ac:chgData name="DAIX Natasha" userId="cec9b4cf-8b39-4079-bb60-2bfff6c62f02" providerId="ADAL" clId="{1F6026CE-CB83-4DF7-994E-D2F4816F20FE}" dt="2022-07-19T23:34:59.675" v="4824" actId="688"/>
          <ac:picMkLst>
            <pc:docMk/>
            <pc:sldMk cId="136990745" sldId="266"/>
            <ac:picMk id="3" creationId="{F7F61AC4-CC1D-E0C5-A9DF-3E1B119D0493}"/>
          </ac:picMkLst>
        </pc:picChg>
        <pc:picChg chg="add mod">
          <ac:chgData name="DAIX Natasha" userId="cec9b4cf-8b39-4079-bb60-2bfff6c62f02" providerId="ADAL" clId="{1F6026CE-CB83-4DF7-994E-D2F4816F20FE}" dt="2022-07-19T11:51:19.220" v="648"/>
          <ac:picMkLst>
            <pc:docMk/>
            <pc:sldMk cId="136990745" sldId="266"/>
            <ac:picMk id="7" creationId="{6AFB2720-5921-3374-E4A8-7FDB3FD229B9}"/>
          </ac:picMkLst>
        </pc:picChg>
      </pc:sldChg>
      <pc:sldChg chg="addSp delSp modSp del mod setBg">
        <pc:chgData name="DAIX Natasha" userId="cec9b4cf-8b39-4079-bb60-2bfff6c62f02" providerId="ADAL" clId="{1F6026CE-CB83-4DF7-994E-D2F4816F20FE}" dt="2022-07-19T23:02:48.129" v="3875" actId="2696"/>
        <pc:sldMkLst>
          <pc:docMk/>
          <pc:sldMk cId="4259570278" sldId="267"/>
        </pc:sldMkLst>
        <pc:spChg chg="del mod">
          <ac:chgData name="DAIX Natasha" userId="cec9b4cf-8b39-4079-bb60-2bfff6c62f02" providerId="ADAL" clId="{1F6026CE-CB83-4DF7-994E-D2F4816F20FE}" dt="2022-07-19T23:01:15.120" v="3863" actId="478"/>
          <ac:spMkLst>
            <pc:docMk/>
            <pc:sldMk cId="4259570278" sldId="267"/>
            <ac:spMk id="3" creationId="{6BCAB3AB-485C-D3D1-6A9B-D71ABFE24491}"/>
          </ac:spMkLst>
        </pc:spChg>
        <pc:spChg chg="add del mod">
          <ac:chgData name="DAIX Natasha" userId="cec9b4cf-8b39-4079-bb60-2bfff6c62f02" providerId="ADAL" clId="{1F6026CE-CB83-4DF7-994E-D2F4816F20FE}" dt="2022-07-19T22:54:17.831" v="3754" actId="478"/>
          <ac:spMkLst>
            <pc:docMk/>
            <pc:sldMk cId="4259570278" sldId="267"/>
            <ac:spMk id="6" creationId="{42FE4E22-9CD7-C020-BABC-4E9F2FA348A1}"/>
          </ac:spMkLst>
        </pc:spChg>
        <pc:spChg chg="add del mod">
          <ac:chgData name="DAIX Natasha" userId="cec9b4cf-8b39-4079-bb60-2bfff6c62f02" providerId="ADAL" clId="{1F6026CE-CB83-4DF7-994E-D2F4816F20FE}" dt="2022-07-19T22:54:17.323" v="3752" actId="478"/>
          <ac:spMkLst>
            <pc:docMk/>
            <pc:sldMk cId="4259570278" sldId="267"/>
            <ac:spMk id="8" creationId="{179AAC1C-6B5E-3D7B-E0CE-4D859DD9CA01}"/>
          </ac:spMkLst>
        </pc:spChg>
        <pc:spChg chg="add mod">
          <ac:chgData name="DAIX Natasha" userId="cec9b4cf-8b39-4079-bb60-2bfff6c62f02" providerId="ADAL" clId="{1F6026CE-CB83-4DF7-994E-D2F4816F20FE}" dt="2022-07-19T22:54:14.868" v="3751" actId="1076"/>
          <ac:spMkLst>
            <pc:docMk/>
            <pc:sldMk cId="4259570278" sldId="267"/>
            <ac:spMk id="9" creationId="{FA7C0DC6-9C89-3700-8E58-32856FCCF752}"/>
          </ac:spMkLst>
        </pc:spChg>
        <pc:spChg chg="add mod">
          <ac:chgData name="DAIX Natasha" userId="cec9b4cf-8b39-4079-bb60-2bfff6c62f02" providerId="ADAL" clId="{1F6026CE-CB83-4DF7-994E-D2F4816F20FE}" dt="2022-07-19T22:54:14.868" v="3751" actId="1076"/>
          <ac:spMkLst>
            <pc:docMk/>
            <pc:sldMk cId="4259570278" sldId="267"/>
            <ac:spMk id="10" creationId="{C7D2E0FA-3415-21B3-FD4F-A1A527DCE4A3}"/>
          </ac:spMkLst>
        </pc:spChg>
      </pc:sldChg>
      <pc:sldChg chg="addSp delSp modSp mod modNotesTx">
        <pc:chgData name="DAIX Natasha" userId="cec9b4cf-8b39-4079-bb60-2bfff6c62f02" providerId="ADAL" clId="{1F6026CE-CB83-4DF7-994E-D2F4816F20FE}" dt="2022-08-02T13:25:16.952" v="16223" actId="20577"/>
        <pc:sldMkLst>
          <pc:docMk/>
          <pc:sldMk cId="534733924" sldId="268"/>
        </pc:sldMkLst>
        <pc:spChg chg="mod">
          <ac:chgData name="DAIX Natasha" userId="cec9b4cf-8b39-4079-bb60-2bfff6c62f02" providerId="ADAL" clId="{1F6026CE-CB83-4DF7-994E-D2F4816F20FE}" dt="2022-08-02T13:25:16.952" v="16223" actId="20577"/>
          <ac:spMkLst>
            <pc:docMk/>
            <pc:sldMk cId="534733924" sldId="268"/>
            <ac:spMk id="3" creationId="{AAAD94DD-7F9F-6DD3-C15C-48D5804B04BC}"/>
          </ac:spMkLst>
        </pc:spChg>
        <pc:spChg chg="del">
          <ac:chgData name="DAIX Natasha" userId="cec9b4cf-8b39-4079-bb60-2bfff6c62f02" providerId="ADAL" clId="{1F6026CE-CB83-4DF7-994E-D2F4816F20FE}" dt="2022-07-26T07:29:09.407" v="9271" actId="478"/>
          <ac:spMkLst>
            <pc:docMk/>
            <pc:sldMk cId="534733924" sldId="268"/>
            <ac:spMk id="4" creationId="{DF4BE8B2-F679-7CE4-7090-7CE58485786B}"/>
          </ac:spMkLst>
        </pc:spChg>
        <pc:spChg chg="del">
          <ac:chgData name="DAIX Natasha" userId="cec9b4cf-8b39-4079-bb60-2bfff6c62f02" providerId="ADAL" clId="{1F6026CE-CB83-4DF7-994E-D2F4816F20FE}" dt="2022-07-19T23:16:39.167" v="4647" actId="478"/>
          <ac:spMkLst>
            <pc:docMk/>
            <pc:sldMk cId="534733924" sldId="268"/>
            <ac:spMk id="5" creationId="{C6579CE7-9D5D-3AF3-2130-48A13C490A7C}"/>
          </ac:spMkLst>
        </pc:spChg>
        <pc:picChg chg="add mod">
          <ac:chgData name="DAIX Natasha" userId="cec9b4cf-8b39-4079-bb60-2bfff6c62f02" providerId="ADAL" clId="{1F6026CE-CB83-4DF7-994E-D2F4816F20FE}" dt="2022-07-26T07:29:06.418" v="9270"/>
          <ac:picMkLst>
            <pc:docMk/>
            <pc:sldMk cId="534733924" sldId="268"/>
            <ac:picMk id="6" creationId="{9C7C59B0-40D0-43BE-2ECF-976CAAC443C1}"/>
          </ac:picMkLst>
        </pc:picChg>
        <pc:picChg chg="add mod">
          <ac:chgData name="DAIX Natasha" userId="cec9b4cf-8b39-4079-bb60-2bfff6c62f02" providerId="ADAL" clId="{1F6026CE-CB83-4DF7-994E-D2F4816F20FE}" dt="2022-07-19T23:17:35.608" v="4690" actId="1076"/>
          <ac:picMkLst>
            <pc:docMk/>
            <pc:sldMk cId="534733924" sldId="268"/>
            <ac:picMk id="7" creationId="{AF16838B-C0A2-4D40-C728-A0189E3CCC8E}"/>
          </ac:picMkLst>
        </pc:picChg>
      </pc:sldChg>
      <pc:sldChg chg="addSp delSp modSp mod setBg modNotesTx">
        <pc:chgData name="DAIX Natasha" userId="cec9b4cf-8b39-4079-bb60-2bfff6c62f02" providerId="ADAL" clId="{1F6026CE-CB83-4DF7-994E-D2F4816F20FE}" dt="2022-07-27T11:54:10.226" v="16168" actId="166"/>
        <pc:sldMkLst>
          <pc:docMk/>
          <pc:sldMk cId="1354797162" sldId="269"/>
        </pc:sldMkLst>
        <pc:spChg chg="del mod">
          <ac:chgData name="DAIX Natasha" userId="cec9b4cf-8b39-4079-bb60-2bfff6c62f02" providerId="ADAL" clId="{1F6026CE-CB83-4DF7-994E-D2F4816F20FE}" dt="2022-07-19T22:40:24.670" v="3276" actId="478"/>
          <ac:spMkLst>
            <pc:docMk/>
            <pc:sldMk cId="1354797162" sldId="269"/>
            <ac:spMk id="3" creationId="{6587F7AD-6619-9134-4A3F-97071235D78A}"/>
          </ac:spMkLst>
        </pc:spChg>
        <pc:spChg chg="add del">
          <ac:chgData name="DAIX Natasha" userId="cec9b4cf-8b39-4079-bb60-2bfff6c62f02" providerId="ADAL" clId="{1F6026CE-CB83-4DF7-994E-D2F4816F20FE}" dt="2022-07-19T22:35:43.574" v="3059" actId="478"/>
          <ac:spMkLst>
            <pc:docMk/>
            <pc:sldMk cId="1354797162" sldId="269"/>
            <ac:spMk id="4" creationId="{A3542880-7B83-DDAA-B1AF-1114AFAAC234}"/>
          </ac:spMkLst>
        </pc:spChg>
        <pc:spChg chg="add mod">
          <ac:chgData name="DAIX Natasha" userId="cec9b4cf-8b39-4079-bb60-2bfff6c62f02" providerId="ADAL" clId="{1F6026CE-CB83-4DF7-994E-D2F4816F20FE}" dt="2022-07-19T23:15:50.661" v="4636" actId="1036"/>
          <ac:spMkLst>
            <pc:docMk/>
            <pc:sldMk cId="1354797162" sldId="269"/>
            <ac:spMk id="5" creationId="{51D6F7D3-1623-5B5C-B08D-5ED2ADEAE10E}"/>
          </ac:spMkLst>
        </pc:spChg>
        <pc:spChg chg="add del mod">
          <ac:chgData name="DAIX Natasha" userId="cec9b4cf-8b39-4079-bb60-2bfff6c62f02" providerId="ADAL" clId="{1F6026CE-CB83-4DF7-994E-D2F4816F20FE}" dt="2022-07-19T22:37:20.519" v="3134" actId="478"/>
          <ac:spMkLst>
            <pc:docMk/>
            <pc:sldMk cId="1354797162" sldId="269"/>
            <ac:spMk id="6" creationId="{7330ED63-970F-2B1D-A686-2947231D02DA}"/>
          </ac:spMkLst>
        </pc:spChg>
        <pc:spChg chg="add del mod">
          <ac:chgData name="DAIX Natasha" userId="cec9b4cf-8b39-4079-bb60-2bfff6c62f02" providerId="ADAL" clId="{1F6026CE-CB83-4DF7-994E-D2F4816F20FE}" dt="2022-07-19T22:37:21.436" v="3135" actId="478"/>
          <ac:spMkLst>
            <pc:docMk/>
            <pc:sldMk cId="1354797162" sldId="269"/>
            <ac:spMk id="7" creationId="{B946F63A-4D76-A837-5D92-78F94DCFCC83}"/>
          </ac:spMkLst>
        </pc:spChg>
        <pc:spChg chg="add del mod">
          <ac:chgData name="DAIX Natasha" userId="cec9b4cf-8b39-4079-bb60-2bfff6c62f02" providerId="ADAL" clId="{1F6026CE-CB83-4DF7-994E-D2F4816F20FE}" dt="2022-07-19T22:37:22.049" v="3136" actId="478"/>
          <ac:spMkLst>
            <pc:docMk/>
            <pc:sldMk cId="1354797162" sldId="269"/>
            <ac:spMk id="8" creationId="{94B8653F-6717-8C5C-9BBD-2064CCCB6426}"/>
          </ac:spMkLst>
        </pc:spChg>
        <pc:spChg chg="add del mod">
          <ac:chgData name="DAIX Natasha" userId="cec9b4cf-8b39-4079-bb60-2bfff6c62f02" providerId="ADAL" clId="{1F6026CE-CB83-4DF7-994E-D2F4816F20FE}" dt="2022-07-19T22:38:01.703" v="3173" actId="478"/>
          <ac:spMkLst>
            <pc:docMk/>
            <pc:sldMk cId="1354797162" sldId="269"/>
            <ac:spMk id="9" creationId="{EB1CD181-74F7-2DAB-F2ED-446F21E2C900}"/>
          </ac:spMkLst>
        </pc:spChg>
        <pc:spChg chg="add mod">
          <ac:chgData name="DAIX Natasha" userId="cec9b4cf-8b39-4079-bb60-2bfff6c62f02" providerId="ADAL" clId="{1F6026CE-CB83-4DF7-994E-D2F4816F20FE}" dt="2022-07-19T22:45:02.811" v="3298" actId="1076"/>
          <ac:spMkLst>
            <pc:docMk/>
            <pc:sldMk cId="1354797162" sldId="269"/>
            <ac:spMk id="10" creationId="{5D251A95-4391-1A55-41ED-30038818B9AC}"/>
          </ac:spMkLst>
        </pc:spChg>
        <pc:spChg chg="add mod">
          <ac:chgData name="DAIX Natasha" userId="cec9b4cf-8b39-4079-bb60-2bfff6c62f02" providerId="ADAL" clId="{1F6026CE-CB83-4DF7-994E-D2F4816F20FE}" dt="2022-07-19T22:45:02.811" v="3298" actId="1076"/>
          <ac:spMkLst>
            <pc:docMk/>
            <pc:sldMk cId="1354797162" sldId="269"/>
            <ac:spMk id="11" creationId="{E21DFFB6-F67A-067A-F21E-A4ECD9EB38D2}"/>
          </ac:spMkLst>
        </pc:spChg>
        <pc:spChg chg="add mod">
          <ac:chgData name="DAIX Natasha" userId="cec9b4cf-8b39-4079-bb60-2bfff6c62f02" providerId="ADAL" clId="{1F6026CE-CB83-4DF7-994E-D2F4816F20FE}" dt="2022-07-19T22:45:02.811" v="3298" actId="1076"/>
          <ac:spMkLst>
            <pc:docMk/>
            <pc:sldMk cId="1354797162" sldId="269"/>
            <ac:spMk id="12" creationId="{6303C091-A02A-D0DB-829B-0562BE865DDE}"/>
          </ac:spMkLst>
        </pc:spChg>
        <pc:spChg chg="add mod">
          <ac:chgData name="DAIX Natasha" userId="cec9b4cf-8b39-4079-bb60-2bfff6c62f02" providerId="ADAL" clId="{1F6026CE-CB83-4DF7-994E-D2F4816F20FE}" dt="2022-07-19T22:45:02.811" v="3298" actId="1076"/>
          <ac:spMkLst>
            <pc:docMk/>
            <pc:sldMk cId="1354797162" sldId="269"/>
            <ac:spMk id="13" creationId="{8E9624E8-DDF3-319A-0AD0-0D177A631616}"/>
          </ac:spMkLst>
        </pc:spChg>
        <pc:spChg chg="add del mod">
          <ac:chgData name="DAIX Natasha" userId="cec9b4cf-8b39-4079-bb60-2bfff6c62f02" providerId="ADAL" clId="{1F6026CE-CB83-4DF7-994E-D2F4816F20FE}" dt="2022-07-19T22:40:27.600" v="3277" actId="478"/>
          <ac:spMkLst>
            <pc:docMk/>
            <pc:sldMk cId="1354797162" sldId="269"/>
            <ac:spMk id="15" creationId="{10EB1C2B-A08C-EF65-B95C-B71937EB69AE}"/>
          </ac:spMkLst>
        </pc:spChg>
        <pc:picChg chg="add mod ord">
          <ac:chgData name="DAIX Natasha" userId="cec9b4cf-8b39-4079-bb60-2bfff6c62f02" providerId="ADAL" clId="{1F6026CE-CB83-4DF7-994E-D2F4816F20FE}" dt="2022-07-27T11:54:02.863" v="16166" actId="29295"/>
          <ac:picMkLst>
            <pc:docMk/>
            <pc:sldMk cId="1354797162" sldId="269"/>
            <ac:picMk id="4" creationId="{696F3C09-8B5D-279D-B9AC-6ACF1B8E4A40}"/>
          </ac:picMkLst>
        </pc:picChg>
        <pc:picChg chg="add del mod">
          <ac:chgData name="DAIX Natasha" userId="cec9b4cf-8b39-4079-bb60-2bfff6c62f02" providerId="ADAL" clId="{1F6026CE-CB83-4DF7-994E-D2F4816F20FE}" dt="2022-07-26T07:25:38.435" v="9246" actId="478"/>
          <ac:picMkLst>
            <pc:docMk/>
            <pc:sldMk cId="1354797162" sldId="269"/>
            <ac:picMk id="9" creationId="{786242B0-AA0E-FB1B-81F7-2C4736B39660}"/>
          </ac:picMkLst>
        </pc:picChg>
        <pc:picChg chg="add mod">
          <ac:chgData name="DAIX Natasha" userId="cec9b4cf-8b39-4079-bb60-2bfff6c62f02" providerId="ADAL" clId="{1F6026CE-CB83-4DF7-994E-D2F4816F20FE}" dt="2022-07-26T07:25:49.295" v="9248"/>
          <ac:picMkLst>
            <pc:docMk/>
            <pc:sldMk cId="1354797162" sldId="269"/>
            <ac:picMk id="14" creationId="{4BF80E80-A39B-89CC-4F18-F937B0C51508}"/>
          </ac:picMkLst>
        </pc:picChg>
        <pc:picChg chg="add mod ord">
          <ac:chgData name="DAIX Natasha" userId="cec9b4cf-8b39-4079-bb60-2bfff6c62f02" providerId="ADAL" clId="{1F6026CE-CB83-4DF7-994E-D2F4816F20FE}" dt="2022-07-27T11:54:06.447" v="16167" actId="29295"/>
          <ac:picMkLst>
            <pc:docMk/>
            <pc:sldMk cId="1354797162" sldId="269"/>
            <ac:picMk id="15" creationId="{392DB66B-A9D9-9290-91ED-98ACC6DE7878}"/>
          </ac:picMkLst>
        </pc:picChg>
        <pc:picChg chg="add mod ord modCrop">
          <ac:chgData name="DAIX Natasha" userId="cec9b4cf-8b39-4079-bb60-2bfff6c62f02" providerId="ADAL" clId="{1F6026CE-CB83-4DF7-994E-D2F4816F20FE}" dt="2022-07-27T11:54:10.226" v="16168" actId="166"/>
          <ac:picMkLst>
            <pc:docMk/>
            <pc:sldMk cId="1354797162" sldId="269"/>
            <ac:picMk id="17" creationId="{5CFD213B-7799-B9A1-9A27-0949C2052B72}"/>
          </ac:picMkLst>
        </pc:picChg>
      </pc:sldChg>
      <pc:sldChg chg="addSp delSp modSp mod setBg modNotesTx">
        <pc:chgData name="DAIX Natasha" userId="cec9b4cf-8b39-4079-bb60-2bfff6c62f02" providerId="ADAL" clId="{1F6026CE-CB83-4DF7-994E-D2F4816F20FE}" dt="2022-08-02T13:24:34.826" v="16207" actId="313"/>
        <pc:sldMkLst>
          <pc:docMk/>
          <pc:sldMk cId="3632152231" sldId="270"/>
        </pc:sldMkLst>
        <pc:spChg chg="mod">
          <ac:chgData name="DAIX Natasha" userId="cec9b4cf-8b39-4079-bb60-2bfff6c62f02" providerId="ADAL" clId="{1F6026CE-CB83-4DF7-994E-D2F4816F20FE}" dt="2022-08-02T13:24:34.826" v="16207" actId="313"/>
          <ac:spMkLst>
            <pc:docMk/>
            <pc:sldMk cId="3632152231" sldId="270"/>
            <ac:spMk id="3" creationId="{FA37BD8A-5887-E2B2-09BA-6138BF6C82F8}"/>
          </ac:spMkLst>
        </pc:spChg>
        <pc:spChg chg="del">
          <ac:chgData name="DAIX Natasha" userId="cec9b4cf-8b39-4079-bb60-2bfff6c62f02" providerId="ADAL" clId="{1F6026CE-CB83-4DF7-994E-D2F4816F20FE}" dt="2022-07-26T07:28:31.390" v="9267" actId="478"/>
          <ac:spMkLst>
            <pc:docMk/>
            <pc:sldMk cId="3632152231" sldId="270"/>
            <ac:spMk id="4" creationId="{9D09E1C4-6FD6-3910-292E-EA02F683656C}"/>
          </ac:spMkLst>
        </pc:spChg>
        <pc:spChg chg="del">
          <ac:chgData name="DAIX Natasha" userId="cec9b4cf-8b39-4079-bb60-2bfff6c62f02" providerId="ADAL" clId="{1F6026CE-CB83-4DF7-994E-D2F4816F20FE}" dt="2022-07-26T07:28:36.300" v="9268" actId="478"/>
          <ac:spMkLst>
            <pc:docMk/>
            <pc:sldMk cId="3632152231" sldId="270"/>
            <ac:spMk id="5" creationId="{3039C182-9073-7B69-10D7-40182851A05A}"/>
          </ac:spMkLst>
        </pc:spChg>
        <pc:spChg chg="del">
          <ac:chgData name="DAIX Natasha" userId="cec9b4cf-8b39-4079-bb60-2bfff6c62f02" providerId="ADAL" clId="{1F6026CE-CB83-4DF7-994E-D2F4816F20FE}" dt="2022-07-20T08:08:18.027" v="4999" actId="478"/>
          <ac:spMkLst>
            <pc:docMk/>
            <pc:sldMk cId="3632152231" sldId="270"/>
            <ac:spMk id="6" creationId="{AA87271C-72F0-A079-6A95-4CA8DDCF3C97}"/>
          </ac:spMkLst>
        </pc:spChg>
        <pc:spChg chg="add mod">
          <ac:chgData name="DAIX Natasha" userId="cec9b4cf-8b39-4079-bb60-2bfff6c62f02" providerId="ADAL" clId="{1F6026CE-CB83-4DF7-994E-D2F4816F20FE}" dt="2022-07-20T08:08:29.928" v="5000" actId="1076"/>
          <ac:spMkLst>
            <pc:docMk/>
            <pc:sldMk cId="3632152231" sldId="270"/>
            <ac:spMk id="7" creationId="{D672D8E9-0227-327C-5E15-539878907352}"/>
          </ac:spMkLst>
        </pc:spChg>
        <pc:picChg chg="add mod">
          <ac:chgData name="DAIX Natasha" userId="cec9b4cf-8b39-4079-bb60-2bfff6c62f02" providerId="ADAL" clId="{1F6026CE-CB83-4DF7-994E-D2F4816F20FE}" dt="2022-07-26T07:28:24.566" v="9266"/>
          <ac:picMkLst>
            <pc:docMk/>
            <pc:sldMk cId="3632152231" sldId="270"/>
            <ac:picMk id="8" creationId="{90DD0FB2-D41E-1F3D-FE30-CEB9441191EE}"/>
          </ac:picMkLst>
        </pc:picChg>
      </pc:sldChg>
      <pc:sldChg chg="addSp delSp modSp mod modNotesTx">
        <pc:chgData name="DAIX Natasha" userId="cec9b4cf-8b39-4079-bb60-2bfff6c62f02" providerId="ADAL" clId="{1F6026CE-CB83-4DF7-994E-D2F4816F20FE}" dt="2022-07-26T07:29:17.867" v="9273" actId="478"/>
        <pc:sldMkLst>
          <pc:docMk/>
          <pc:sldMk cId="3553728221" sldId="271"/>
        </pc:sldMkLst>
        <pc:spChg chg="mod">
          <ac:chgData name="DAIX Natasha" userId="cec9b4cf-8b39-4079-bb60-2bfff6c62f02" providerId="ADAL" clId="{1F6026CE-CB83-4DF7-994E-D2F4816F20FE}" dt="2022-07-19T23:23:04.047" v="4727" actId="1076"/>
          <ac:spMkLst>
            <pc:docMk/>
            <pc:sldMk cId="3553728221" sldId="271"/>
            <ac:spMk id="2" creationId="{A27D7A1E-E3E6-E0BC-9A51-191C728F2894}"/>
          </ac:spMkLst>
        </pc:spChg>
        <pc:spChg chg="mod">
          <ac:chgData name="DAIX Natasha" userId="cec9b4cf-8b39-4079-bb60-2bfff6c62f02" providerId="ADAL" clId="{1F6026CE-CB83-4DF7-994E-D2F4816F20FE}" dt="2022-07-19T23:24:08.257" v="4745" actId="2710"/>
          <ac:spMkLst>
            <pc:docMk/>
            <pc:sldMk cId="3553728221" sldId="271"/>
            <ac:spMk id="3" creationId="{E764FAD9-2137-A696-9739-EBE57FA2974F}"/>
          </ac:spMkLst>
        </pc:spChg>
        <pc:spChg chg="del">
          <ac:chgData name="DAIX Natasha" userId="cec9b4cf-8b39-4079-bb60-2bfff6c62f02" providerId="ADAL" clId="{1F6026CE-CB83-4DF7-994E-D2F4816F20FE}" dt="2022-07-26T07:29:17.867" v="9273" actId="478"/>
          <ac:spMkLst>
            <pc:docMk/>
            <pc:sldMk cId="3553728221" sldId="271"/>
            <ac:spMk id="4" creationId="{655B3953-CE99-E101-76D2-D395739128E1}"/>
          </ac:spMkLst>
        </pc:spChg>
        <pc:spChg chg="del">
          <ac:chgData name="DAIX Natasha" userId="cec9b4cf-8b39-4079-bb60-2bfff6c62f02" providerId="ADAL" clId="{1F6026CE-CB83-4DF7-994E-D2F4816F20FE}" dt="2022-07-19T23:18:39.936" v="4701" actId="478"/>
          <ac:spMkLst>
            <pc:docMk/>
            <pc:sldMk cId="3553728221" sldId="271"/>
            <ac:spMk id="5" creationId="{2E7A47FC-FC25-0C4C-BD62-6862F0175C89}"/>
          </ac:spMkLst>
        </pc:spChg>
        <pc:picChg chg="add mod">
          <ac:chgData name="DAIX Natasha" userId="cec9b4cf-8b39-4079-bb60-2bfff6c62f02" providerId="ADAL" clId="{1F6026CE-CB83-4DF7-994E-D2F4816F20FE}" dt="2022-07-19T23:24:20.400" v="4746" actId="1076"/>
          <ac:picMkLst>
            <pc:docMk/>
            <pc:sldMk cId="3553728221" sldId="271"/>
            <ac:picMk id="7" creationId="{B56F74D8-71EA-AFEC-B6BE-2ED34195A781}"/>
          </ac:picMkLst>
        </pc:picChg>
        <pc:picChg chg="add mod">
          <ac:chgData name="DAIX Natasha" userId="cec9b4cf-8b39-4079-bb60-2bfff6c62f02" providerId="ADAL" clId="{1F6026CE-CB83-4DF7-994E-D2F4816F20FE}" dt="2022-07-26T07:29:14.667" v="9272"/>
          <ac:picMkLst>
            <pc:docMk/>
            <pc:sldMk cId="3553728221" sldId="271"/>
            <ac:picMk id="8" creationId="{2CD45F68-827B-5DA0-3BE3-315A40FC9EB3}"/>
          </ac:picMkLst>
        </pc:picChg>
        <pc:picChg chg="add mod">
          <ac:chgData name="DAIX Natasha" userId="cec9b4cf-8b39-4079-bb60-2bfff6c62f02" providerId="ADAL" clId="{1F6026CE-CB83-4DF7-994E-D2F4816F20FE}" dt="2022-07-19T23:24:31.016" v="4749" actId="1076"/>
          <ac:picMkLst>
            <pc:docMk/>
            <pc:sldMk cId="3553728221" sldId="271"/>
            <ac:picMk id="9" creationId="{846F5828-C171-AFBB-0E25-28B027560DBD}"/>
          </ac:picMkLst>
        </pc:picChg>
      </pc:sldChg>
      <pc:sldChg chg="addSp delSp modSp mod setBg">
        <pc:chgData name="DAIX Natasha" userId="cec9b4cf-8b39-4079-bb60-2bfff6c62f02" providerId="ADAL" clId="{1F6026CE-CB83-4DF7-994E-D2F4816F20FE}" dt="2022-08-02T13:26:50.828" v="16228" actId="6549"/>
        <pc:sldMkLst>
          <pc:docMk/>
          <pc:sldMk cId="2157604709" sldId="272"/>
        </pc:sldMkLst>
        <pc:spChg chg="mod">
          <ac:chgData name="DAIX Natasha" userId="cec9b4cf-8b39-4079-bb60-2bfff6c62f02" providerId="ADAL" clId="{1F6026CE-CB83-4DF7-994E-D2F4816F20FE}" dt="2022-08-02T13:26:50.828" v="16228" actId="6549"/>
          <ac:spMkLst>
            <pc:docMk/>
            <pc:sldMk cId="2157604709" sldId="272"/>
            <ac:spMk id="3" creationId="{55458934-EADD-FD56-2007-FAF2A21B53D0}"/>
          </ac:spMkLst>
        </pc:spChg>
        <pc:spChg chg="del">
          <ac:chgData name="DAIX Natasha" userId="cec9b4cf-8b39-4079-bb60-2bfff6c62f02" providerId="ADAL" clId="{1F6026CE-CB83-4DF7-994E-D2F4816F20FE}" dt="2022-07-26T07:29:33.365" v="9274" actId="478"/>
          <ac:spMkLst>
            <pc:docMk/>
            <pc:sldMk cId="2157604709" sldId="272"/>
            <ac:spMk id="4" creationId="{B6E4DCEB-F037-0D85-9BBA-F4A6A1CA3910}"/>
          </ac:spMkLst>
        </pc:spChg>
        <pc:spChg chg="del">
          <ac:chgData name="DAIX Natasha" userId="cec9b4cf-8b39-4079-bb60-2bfff6c62f02" providerId="ADAL" clId="{1F6026CE-CB83-4DF7-994E-D2F4816F20FE}" dt="2022-07-25T19:59:23.226" v="8688" actId="478"/>
          <ac:spMkLst>
            <pc:docMk/>
            <pc:sldMk cId="2157604709" sldId="272"/>
            <ac:spMk id="5" creationId="{BAFBDC2D-FCC8-B513-6C69-BC025223CC1D}"/>
          </ac:spMkLst>
        </pc:spChg>
        <pc:picChg chg="add mod">
          <ac:chgData name="DAIX Natasha" userId="cec9b4cf-8b39-4079-bb60-2bfff6c62f02" providerId="ADAL" clId="{1F6026CE-CB83-4DF7-994E-D2F4816F20FE}" dt="2022-07-26T07:29:34.390" v="9275"/>
          <ac:picMkLst>
            <pc:docMk/>
            <pc:sldMk cId="2157604709" sldId="272"/>
            <ac:picMk id="5" creationId="{CCE963CB-6169-121B-6F00-5EF7FDE3ABF4}"/>
          </ac:picMkLst>
        </pc:picChg>
      </pc:sldChg>
      <pc:sldChg chg="addSp delSp modSp mod modNotesTx">
        <pc:chgData name="DAIX Natasha" userId="cec9b4cf-8b39-4079-bb60-2bfff6c62f02" providerId="ADAL" clId="{1F6026CE-CB83-4DF7-994E-D2F4816F20FE}" dt="2022-07-26T10:39:06.270" v="11071" actId="20577"/>
        <pc:sldMkLst>
          <pc:docMk/>
          <pc:sldMk cId="2600864318" sldId="273"/>
        </pc:sldMkLst>
        <pc:spChg chg="mod">
          <ac:chgData name="DAIX Natasha" userId="cec9b4cf-8b39-4079-bb60-2bfff6c62f02" providerId="ADAL" clId="{1F6026CE-CB83-4DF7-994E-D2F4816F20FE}" dt="2022-07-25T14:47:11.556" v="6800" actId="20577"/>
          <ac:spMkLst>
            <pc:docMk/>
            <pc:sldMk cId="2600864318" sldId="273"/>
            <ac:spMk id="5" creationId="{AEDC7F23-9FD7-2A81-6746-357D0D860960}"/>
          </ac:spMkLst>
        </pc:spChg>
        <pc:picChg chg="add mod ord">
          <ac:chgData name="DAIX Natasha" userId="cec9b4cf-8b39-4079-bb60-2bfff6c62f02" providerId="ADAL" clId="{1F6026CE-CB83-4DF7-994E-D2F4816F20FE}" dt="2022-07-26T07:31:54.237" v="9337" actId="1038"/>
          <ac:picMkLst>
            <pc:docMk/>
            <pc:sldMk cId="2600864318" sldId="273"/>
            <ac:picMk id="3" creationId="{E8E7A7A5-B3FF-2228-FE2B-2A05CD5EC353}"/>
          </ac:picMkLst>
        </pc:picChg>
        <pc:picChg chg="add del mod">
          <ac:chgData name="DAIX Natasha" userId="cec9b4cf-8b39-4079-bb60-2bfff6c62f02" providerId="ADAL" clId="{1F6026CE-CB83-4DF7-994E-D2F4816F20FE}" dt="2022-07-26T07:31:15.129" v="9289" actId="478"/>
          <ac:picMkLst>
            <pc:docMk/>
            <pc:sldMk cId="2600864318" sldId="273"/>
            <ac:picMk id="6" creationId="{8D6894A2-9D6E-1497-1FCA-EAEEADDA682F}"/>
          </ac:picMkLst>
        </pc:picChg>
      </pc:sldChg>
      <pc:sldChg chg="addSp delSp modSp mod setBg">
        <pc:chgData name="DAIX Natasha" userId="cec9b4cf-8b39-4079-bb60-2bfff6c62f02" providerId="ADAL" clId="{1F6026CE-CB83-4DF7-994E-D2F4816F20FE}" dt="2022-08-02T13:27:55.887" v="16237" actId="20577"/>
        <pc:sldMkLst>
          <pc:docMk/>
          <pc:sldMk cId="1851623688" sldId="274"/>
        </pc:sldMkLst>
        <pc:spChg chg="del">
          <ac:chgData name="DAIX Natasha" userId="cec9b4cf-8b39-4079-bb60-2bfff6c62f02" providerId="ADAL" clId="{1F6026CE-CB83-4DF7-994E-D2F4816F20FE}" dt="2022-07-25T20:04:30.776" v="8734" actId="478"/>
          <ac:spMkLst>
            <pc:docMk/>
            <pc:sldMk cId="1851623688" sldId="274"/>
            <ac:spMk id="2" creationId="{0B286F17-6002-0ADD-44C6-CE08F2F0F250}"/>
          </ac:spMkLst>
        </pc:spChg>
        <pc:spChg chg="mod">
          <ac:chgData name="DAIX Natasha" userId="cec9b4cf-8b39-4079-bb60-2bfff6c62f02" providerId="ADAL" clId="{1F6026CE-CB83-4DF7-994E-D2F4816F20FE}" dt="2022-07-25T20:02:41.212" v="8722" actId="20577"/>
          <ac:spMkLst>
            <pc:docMk/>
            <pc:sldMk cId="1851623688" sldId="274"/>
            <ac:spMk id="4" creationId="{06005509-E8AA-A0AD-B34C-ECC7DF2196BC}"/>
          </ac:spMkLst>
        </pc:spChg>
        <pc:spChg chg="mod">
          <ac:chgData name="DAIX Natasha" userId="cec9b4cf-8b39-4079-bb60-2bfff6c62f02" providerId="ADAL" clId="{1F6026CE-CB83-4DF7-994E-D2F4816F20FE}" dt="2022-07-25T20:09:06.466" v="8869" actId="14100"/>
          <ac:spMkLst>
            <pc:docMk/>
            <pc:sldMk cId="1851623688" sldId="274"/>
            <ac:spMk id="5" creationId="{EE357006-3186-69B5-3955-77C948E0F7CC}"/>
          </ac:spMkLst>
        </pc:spChg>
        <pc:spChg chg="add mod">
          <ac:chgData name="DAIX Natasha" userId="cec9b4cf-8b39-4079-bb60-2bfff6c62f02" providerId="ADAL" clId="{1F6026CE-CB83-4DF7-994E-D2F4816F20FE}" dt="2022-07-25T20:08:58.473" v="8867" actId="14100"/>
          <ac:spMkLst>
            <pc:docMk/>
            <pc:sldMk cId="1851623688" sldId="274"/>
            <ac:spMk id="6" creationId="{3B56871B-1EE5-541A-F582-888B91176449}"/>
          </ac:spMkLst>
        </pc:spChg>
        <pc:spChg chg="add mod">
          <ac:chgData name="DAIX Natasha" userId="cec9b4cf-8b39-4079-bb60-2bfff6c62f02" providerId="ADAL" clId="{1F6026CE-CB83-4DF7-994E-D2F4816F20FE}" dt="2022-08-02T13:27:55.887" v="16237" actId="20577"/>
          <ac:spMkLst>
            <pc:docMk/>
            <pc:sldMk cId="1851623688" sldId="274"/>
            <ac:spMk id="7" creationId="{A79D6C24-6F38-0CE5-F9FF-9860A5ACD3A0}"/>
          </ac:spMkLst>
        </pc:spChg>
        <pc:spChg chg="add mod">
          <ac:chgData name="DAIX Natasha" userId="cec9b4cf-8b39-4079-bb60-2bfff6c62f02" providerId="ADAL" clId="{1F6026CE-CB83-4DF7-994E-D2F4816F20FE}" dt="2022-07-25T20:08:15.965" v="8861" actId="1038"/>
          <ac:spMkLst>
            <pc:docMk/>
            <pc:sldMk cId="1851623688" sldId="274"/>
            <ac:spMk id="8" creationId="{BF28018B-CE31-86DF-9E57-D2BB3DB855B6}"/>
          </ac:spMkLst>
        </pc:spChg>
        <pc:spChg chg="add mod ord">
          <ac:chgData name="DAIX Natasha" userId="cec9b4cf-8b39-4079-bb60-2bfff6c62f02" providerId="ADAL" clId="{1F6026CE-CB83-4DF7-994E-D2F4816F20FE}" dt="2022-07-25T20:09:00.906" v="8868" actId="14100"/>
          <ac:spMkLst>
            <pc:docMk/>
            <pc:sldMk cId="1851623688" sldId="274"/>
            <ac:spMk id="9" creationId="{7D7CB027-689D-E78D-E146-4DD5A980183D}"/>
          </ac:spMkLst>
        </pc:spChg>
        <pc:picChg chg="add mod">
          <ac:chgData name="DAIX Natasha" userId="cec9b4cf-8b39-4079-bb60-2bfff6c62f02" providerId="ADAL" clId="{1F6026CE-CB83-4DF7-994E-D2F4816F20FE}" dt="2022-07-26T07:33:03.928" v="9339"/>
          <ac:picMkLst>
            <pc:docMk/>
            <pc:sldMk cId="1851623688" sldId="274"/>
            <ac:picMk id="10" creationId="{91C48225-16D7-882F-0836-DBFC0AC5FC11}"/>
          </ac:picMkLst>
        </pc:picChg>
      </pc:sldChg>
      <pc:sldChg chg="addSp delSp modSp mod setBg">
        <pc:chgData name="DAIX Natasha" userId="cec9b4cf-8b39-4079-bb60-2bfff6c62f02" providerId="ADAL" clId="{1F6026CE-CB83-4DF7-994E-D2F4816F20FE}" dt="2022-07-26T21:45:50.950" v="15642" actId="14100"/>
        <pc:sldMkLst>
          <pc:docMk/>
          <pc:sldMk cId="2017598828" sldId="275"/>
        </pc:sldMkLst>
        <pc:spChg chg="mod">
          <ac:chgData name="DAIX Natasha" userId="cec9b4cf-8b39-4079-bb60-2bfff6c62f02" providerId="ADAL" clId="{1F6026CE-CB83-4DF7-994E-D2F4816F20FE}" dt="2022-07-26T07:35:24.678" v="9367" actId="26606"/>
          <ac:spMkLst>
            <pc:docMk/>
            <pc:sldMk cId="2017598828" sldId="275"/>
            <ac:spMk id="2" creationId="{3747138D-4BC1-2B50-59EA-B2D709C552E9}"/>
          </ac:spMkLst>
        </pc:spChg>
        <pc:spChg chg="add del mod">
          <ac:chgData name="DAIX Natasha" userId="cec9b4cf-8b39-4079-bb60-2bfff6c62f02" providerId="ADAL" clId="{1F6026CE-CB83-4DF7-994E-D2F4816F20FE}" dt="2022-07-26T21:43:53.246" v="15628" actId="14100"/>
          <ac:spMkLst>
            <pc:docMk/>
            <pc:sldMk cId="2017598828" sldId="275"/>
            <ac:spMk id="3" creationId="{924E9E50-F7F3-D695-38F7-32F5154EFD9B}"/>
          </ac:spMkLst>
        </pc:spChg>
        <pc:spChg chg="add mod ord">
          <ac:chgData name="DAIX Natasha" userId="cec9b4cf-8b39-4079-bb60-2bfff6c62f02" providerId="ADAL" clId="{1F6026CE-CB83-4DF7-994E-D2F4816F20FE}" dt="2022-07-26T21:43:47.138" v="15627" actId="1076"/>
          <ac:spMkLst>
            <pc:docMk/>
            <pc:sldMk cId="2017598828" sldId="275"/>
            <ac:spMk id="5" creationId="{AD340971-C145-EFA2-ADC8-EB10A32B3B40}"/>
          </ac:spMkLst>
        </pc:spChg>
        <pc:spChg chg="add mod ord">
          <ac:chgData name="DAIX Natasha" userId="cec9b4cf-8b39-4079-bb60-2bfff6c62f02" providerId="ADAL" clId="{1F6026CE-CB83-4DF7-994E-D2F4816F20FE}" dt="2022-07-26T21:43:47.138" v="15627" actId="1076"/>
          <ac:spMkLst>
            <pc:docMk/>
            <pc:sldMk cId="2017598828" sldId="275"/>
            <ac:spMk id="6" creationId="{36498671-ECAD-6940-B257-6430A3C6583D}"/>
          </ac:spMkLst>
        </pc:spChg>
        <pc:spChg chg="add del">
          <ac:chgData name="DAIX Natasha" userId="cec9b4cf-8b39-4079-bb60-2bfff6c62f02" providerId="ADAL" clId="{1F6026CE-CB83-4DF7-994E-D2F4816F20FE}" dt="2022-07-26T07:35:24.678" v="9367" actId="26606"/>
          <ac:spMkLst>
            <pc:docMk/>
            <pc:sldMk cId="2017598828" sldId="275"/>
            <ac:spMk id="9" creationId="{BACC6370-2D7E-4714-9D71-7542949D7D5D}"/>
          </ac:spMkLst>
        </pc:spChg>
        <pc:spChg chg="add del">
          <ac:chgData name="DAIX Natasha" userId="cec9b4cf-8b39-4079-bb60-2bfff6c62f02" providerId="ADAL" clId="{1F6026CE-CB83-4DF7-994E-D2F4816F20FE}" dt="2022-07-26T07:35:24.678" v="9367" actId="26606"/>
          <ac:spMkLst>
            <pc:docMk/>
            <pc:sldMk cId="2017598828" sldId="275"/>
            <ac:spMk id="11" creationId="{F68B3F68-107C-434F-AA38-110D5EA91B85}"/>
          </ac:spMkLst>
        </pc:spChg>
        <pc:spChg chg="add del">
          <ac:chgData name="DAIX Natasha" userId="cec9b4cf-8b39-4079-bb60-2bfff6c62f02" providerId="ADAL" clId="{1F6026CE-CB83-4DF7-994E-D2F4816F20FE}" dt="2022-07-26T07:35:24.678" v="9367" actId="26606"/>
          <ac:spMkLst>
            <pc:docMk/>
            <pc:sldMk cId="2017598828" sldId="275"/>
            <ac:spMk id="13" creationId="{AAD0DBB9-1A4B-4391-81D4-CB19F9AB918A}"/>
          </ac:spMkLst>
        </pc:spChg>
        <pc:spChg chg="add del">
          <ac:chgData name="DAIX Natasha" userId="cec9b4cf-8b39-4079-bb60-2bfff6c62f02" providerId="ADAL" clId="{1F6026CE-CB83-4DF7-994E-D2F4816F20FE}" dt="2022-07-26T07:35:24.678" v="9367" actId="26606"/>
          <ac:spMkLst>
            <pc:docMk/>
            <pc:sldMk cId="2017598828" sldId="275"/>
            <ac:spMk id="15" creationId="{063BBA22-50EA-4C4D-BE05-F1CE4E63AA56}"/>
          </ac:spMkLst>
        </pc:spChg>
        <pc:graphicFrameChg chg="add del mod modGraphic">
          <ac:chgData name="DAIX Natasha" userId="cec9b4cf-8b39-4079-bb60-2bfff6c62f02" providerId="ADAL" clId="{1F6026CE-CB83-4DF7-994E-D2F4816F20FE}" dt="2022-07-26T21:42:04.984" v="15607" actId="478"/>
          <ac:graphicFrameMkLst>
            <pc:docMk/>
            <pc:sldMk cId="2017598828" sldId="275"/>
            <ac:graphicFrameMk id="4" creationId="{5284D7F7-CB12-1353-EC36-8783677DE5C9}"/>
          </ac:graphicFrameMkLst>
        </pc:graphicFrameChg>
        <pc:graphicFrameChg chg="add del">
          <ac:chgData name="DAIX Natasha" userId="cec9b4cf-8b39-4079-bb60-2bfff6c62f02" providerId="ADAL" clId="{1F6026CE-CB83-4DF7-994E-D2F4816F20FE}" dt="2022-07-26T07:35:24.678" v="9367" actId="26606"/>
          <ac:graphicFrameMkLst>
            <pc:docMk/>
            <pc:sldMk cId="2017598828" sldId="275"/>
            <ac:graphicFrameMk id="5" creationId="{C9EB9B92-7C1A-CDEA-45CE-882694D5FCD4}"/>
          </ac:graphicFrameMkLst>
        </pc:graphicFrameChg>
        <pc:picChg chg="add del mod">
          <ac:chgData name="DAIX Natasha" userId="cec9b4cf-8b39-4079-bb60-2bfff6c62f02" providerId="ADAL" clId="{1F6026CE-CB83-4DF7-994E-D2F4816F20FE}" dt="2022-07-26T07:35:04.679" v="9365" actId="478"/>
          <ac:picMkLst>
            <pc:docMk/>
            <pc:sldMk cId="2017598828" sldId="275"/>
            <ac:picMk id="4" creationId="{DD479B2F-00D9-5637-3115-58E89D9F110A}"/>
          </ac:picMkLst>
        </pc:picChg>
        <pc:picChg chg="add mod">
          <ac:chgData name="DAIX Natasha" userId="cec9b4cf-8b39-4079-bb60-2bfff6c62f02" providerId="ADAL" clId="{1F6026CE-CB83-4DF7-994E-D2F4816F20FE}" dt="2022-07-26T21:44:07.831" v="15629"/>
          <ac:picMkLst>
            <pc:docMk/>
            <pc:sldMk cId="2017598828" sldId="275"/>
            <ac:picMk id="7" creationId="{04053776-758B-8A77-83B7-269062DBB513}"/>
          </ac:picMkLst>
        </pc:picChg>
        <pc:picChg chg="add mod">
          <ac:chgData name="DAIX Natasha" userId="cec9b4cf-8b39-4079-bb60-2bfff6c62f02" providerId="ADAL" clId="{1F6026CE-CB83-4DF7-994E-D2F4816F20FE}" dt="2022-07-26T21:45:50.950" v="15642" actId="14100"/>
          <ac:picMkLst>
            <pc:docMk/>
            <pc:sldMk cId="2017598828" sldId="275"/>
            <ac:picMk id="9" creationId="{825AC5AD-DC51-A5E6-23A6-7EBBB30B75E8}"/>
          </ac:picMkLst>
        </pc:picChg>
        <pc:picChg chg="add mod">
          <ac:chgData name="DAIX Natasha" userId="cec9b4cf-8b39-4079-bb60-2bfff6c62f02" providerId="ADAL" clId="{1F6026CE-CB83-4DF7-994E-D2F4816F20FE}" dt="2022-07-26T21:45:39.990" v="15640" actId="1076"/>
          <ac:picMkLst>
            <pc:docMk/>
            <pc:sldMk cId="2017598828" sldId="275"/>
            <ac:picMk id="11" creationId="{CFEA3695-D15B-A939-B942-F3F7F073AC8D}"/>
          </ac:picMkLst>
        </pc:picChg>
      </pc:sldChg>
      <pc:sldChg chg="addSp delSp modSp mod setBg modClrScheme chgLayout modNotesTx">
        <pc:chgData name="DAIX Natasha" userId="cec9b4cf-8b39-4079-bb60-2bfff6c62f02" providerId="ADAL" clId="{1F6026CE-CB83-4DF7-994E-D2F4816F20FE}" dt="2022-07-26T10:55:02.046" v="11259" actId="20577"/>
        <pc:sldMkLst>
          <pc:docMk/>
          <pc:sldMk cId="1558219539" sldId="277"/>
        </pc:sldMkLst>
        <pc:spChg chg="mod ord">
          <ac:chgData name="DAIX Natasha" userId="cec9b4cf-8b39-4079-bb60-2bfff6c62f02" providerId="ADAL" clId="{1F6026CE-CB83-4DF7-994E-D2F4816F20FE}" dt="2022-07-25T20:32:20.969" v="9065" actId="1076"/>
          <ac:spMkLst>
            <pc:docMk/>
            <pc:sldMk cId="1558219539" sldId="277"/>
            <ac:spMk id="2" creationId="{C8AD5DF7-42E5-D536-455D-7CA83335337F}"/>
          </ac:spMkLst>
        </pc:spChg>
        <pc:spChg chg="mod ord">
          <ac:chgData name="DAIX Natasha" userId="cec9b4cf-8b39-4079-bb60-2bfff6c62f02" providerId="ADAL" clId="{1F6026CE-CB83-4DF7-994E-D2F4816F20FE}" dt="2022-07-25T20:33:09.418" v="9081" actId="27636"/>
          <ac:spMkLst>
            <pc:docMk/>
            <pc:sldMk cId="1558219539" sldId="277"/>
            <ac:spMk id="3" creationId="{4D40B23F-CEA8-6996-48A2-B6802F791B9A}"/>
          </ac:spMkLst>
        </pc:spChg>
        <pc:spChg chg="mod">
          <ac:chgData name="DAIX Natasha" userId="cec9b4cf-8b39-4079-bb60-2bfff6c62f02" providerId="ADAL" clId="{1F6026CE-CB83-4DF7-994E-D2F4816F20FE}" dt="2022-07-25T20:33:18.753" v="9082" actId="1076"/>
          <ac:spMkLst>
            <pc:docMk/>
            <pc:sldMk cId="1558219539" sldId="277"/>
            <ac:spMk id="4" creationId="{C526471C-5A6C-D067-C9C4-723B439A27F5}"/>
          </ac:spMkLst>
        </pc:spChg>
        <pc:spChg chg="add del mod ord">
          <ac:chgData name="DAIX Natasha" userId="cec9b4cf-8b39-4079-bb60-2bfff6c62f02" providerId="ADAL" clId="{1F6026CE-CB83-4DF7-994E-D2F4816F20FE}" dt="2022-07-25T20:28:31.647" v="8981" actId="700"/>
          <ac:spMkLst>
            <pc:docMk/>
            <pc:sldMk cId="1558219539" sldId="277"/>
            <ac:spMk id="5" creationId="{40D15C3C-2B23-72E3-E002-45087D139419}"/>
          </ac:spMkLst>
        </pc:spChg>
        <pc:spChg chg="add mod">
          <ac:chgData name="DAIX Natasha" userId="cec9b4cf-8b39-4079-bb60-2bfff6c62f02" providerId="ADAL" clId="{1F6026CE-CB83-4DF7-994E-D2F4816F20FE}" dt="2022-07-25T20:32:33.266" v="9067" actId="1076"/>
          <ac:spMkLst>
            <pc:docMk/>
            <pc:sldMk cId="1558219539" sldId="277"/>
            <ac:spMk id="7" creationId="{371AB2BA-EBC7-43F3-1990-9246BF845EEC}"/>
          </ac:spMkLst>
        </pc:spChg>
        <pc:spChg chg="add mod ord">
          <ac:chgData name="DAIX Natasha" userId="cec9b4cf-8b39-4079-bb60-2bfff6c62f02" providerId="ADAL" clId="{1F6026CE-CB83-4DF7-994E-D2F4816F20FE}" dt="2022-07-25T20:32:45.705" v="9069" actId="167"/>
          <ac:spMkLst>
            <pc:docMk/>
            <pc:sldMk cId="1558219539" sldId="277"/>
            <ac:spMk id="8" creationId="{2983A1A0-B8AC-2361-1127-85D156766BC1}"/>
          </ac:spMkLst>
        </pc:spChg>
        <pc:spChg chg="add mod ord">
          <ac:chgData name="DAIX Natasha" userId="cec9b4cf-8b39-4079-bb60-2bfff6c62f02" providerId="ADAL" clId="{1F6026CE-CB83-4DF7-994E-D2F4816F20FE}" dt="2022-07-25T20:39:04.647" v="9222" actId="2085"/>
          <ac:spMkLst>
            <pc:docMk/>
            <pc:sldMk cId="1558219539" sldId="277"/>
            <ac:spMk id="11" creationId="{1E2C5D92-57B7-52A2-500F-0D4FE0E86087}"/>
          </ac:spMkLst>
        </pc:spChg>
        <pc:picChg chg="add mod">
          <ac:chgData name="DAIX Natasha" userId="cec9b4cf-8b39-4079-bb60-2bfff6c62f02" providerId="ADAL" clId="{1F6026CE-CB83-4DF7-994E-D2F4816F20FE}" dt="2022-07-26T07:33:13.694" v="9343"/>
          <ac:picMkLst>
            <pc:docMk/>
            <pc:sldMk cId="1558219539" sldId="277"/>
            <ac:picMk id="9" creationId="{C6BB5E1B-FA08-6441-16AA-7E1369E0BAAC}"/>
          </ac:picMkLst>
        </pc:picChg>
        <pc:picChg chg="add mod ord modCrop">
          <ac:chgData name="DAIX Natasha" userId="cec9b4cf-8b39-4079-bb60-2bfff6c62f02" providerId="ADAL" clId="{1F6026CE-CB83-4DF7-994E-D2F4816F20FE}" dt="2022-07-25T20:33:46.018" v="9088" actId="14100"/>
          <ac:picMkLst>
            <pc:docMk/>
            <pc:sldMk cId="1558219539" sldId="277"/>
            <ac:picMk id="10" creationId="{867D2870-5A8E-B98E-B29B-4D64EE41C9D0}"/>
          </ac:picMkLst>
        </pc:picChg>
      </pc:sldChg>
      <pc:sldChg chg="addSp modSp mod modClrScheme chgLayout">
        <pc:chgData name="DAIX Natasha" userId="cec9b4cf-8b39-4079-bb60-2bfff6c62f02" providerId="ADAL" clId="{1F6026CE-CB83-4DF7-994E-D2F4816F20FE}" dt="2022-07-26T22:01:42.003" v="15894" actId="27636"/>
        <pc:sldMkLst>
          <pc:docMk/>
          <pc:sldMk cId="208686833" sldId="278"/>
        </pc:sldMkLst>
        <pc:spChg chg="mod ord">
          <ac:chgData name="DAIX Natasha" userId="cec9b4cf-8b39-4079-bb60-2bfff6c62f02" providerId="ADAL" clId="{1F6026CE-CB83-4DF7-994E-D2F4816F20FE}" dt="2022-07-26T07:43:56.436" v="9591" actId="700"/>
          <ac:spMkLst>
            <pc:docMk/>
            <pc:sldMk cId="208686833" sldId="278"/>
            <ac:spMk id="2" creationId="{86073793-AE5E-E6EC-874C-58ED25F1CA4A}"/>
          </ac:spMkLst>
        </pc:spChg>
        <pc:spChg chg="mod ord">
          <ac:chgData name="DAIX Natasha" userId="cec9b4cf-8b39-4079-bb60-2bfff6c62f02" providerId="ADAL" clId="{1F6026CE-CB83-4DF7-994E-D2F4816F20FE}" dt="2022-07-26T22:00:35.204" v="15864" actId="113"/>
          <ac:spMkLst>
            <pc:docMk/>
            <pc:sldMk cId="208686833" sldId="278"/>
            <ac:spMk id="3" creationId="{01D8520D-9BE8-04F8-203B-D53E214377F1}"/>
          </ac:spMkLst>
        </pc:spChg>
        <pc:spChg chg="add mod ord">
          <ac:chgData name="DAIX Natasha" userId="cec9b4cf-8b39-4079-bb60-2bfff6c62f02" providerId="ADAL" clId="{1F6026CE-CB83-4DF7-994E-D2F4816F20FE}" dt="2022-07-26T22:01:42.003" v="15894" actId="27636"/>
          <ac:spMkLst>
            <pc:docMk/>
            <pc:sldMk cId="208686833" sldId="278"/>
            <ac:spMk id="5" creationId="{2678F41F-DEFC-671E-E13F-573B5994B522}"/>
          </ac:spMkLst>
        </pc:spChg>
        <pc:spChg chg="add mod ord">
          <ac:chgData name="DAIX Natasha" userId="cec9b4cf-8b39-4079-bb60-2bfff6c62f02" providerId="ADAL" clId="{1F6026CE-CB83-4DF7-994E-D2F4816F20FE}" dt="2022-07-26T07:49:46.962" v="9855" actId="207"/>
          <ac:spMkLst>
            <pc:docMk/>
            <pc:sldMk cId="208686833" sldId="278"/>
            <ac:spMk id="6" creationId="{EE7873D7-16EE-E3D5-5AF4-C9477266DEEB}"/>
          </ac:spMkLst>
        </pc:spChg>
        <pc:spChg chg="add mod">
          <ac:chgData name="DAIX Natasha" userId="cec9b4cf-8b39-4079-bb60-2bfff6c62f02" providerId="ADAL" clId="{1F6026CE-CB83-4DF7-994E-D2F4816F20FE}" dt="2022-07-26T21:49:48.794" v="15668" actId="1076"/>
          <ac:spMkLst>
            <pc:docMk/>
            <pc:sldMk cId="208686833" sldId="278"/>
            <ac:spMk id="8" creationId="{A5132635-EFD2-2C5C-7494-B98290FE4720}"/>
          </ac:spMkLst>
        </pc:spChg>
        <pc:picChg chg="add mod">
          <ac:chgData name="DAIX Natasha" userId="cec9b4cf-8b39-4079-bb60-2bfff6c62f02" providerId="ADAL" clId="{1F6026CE-CB83-4DF7-994E-D2F4816F20FE}" dt="2022-07-26T07:33:21.283" v="9345"/>
          <ac:picMkLst>
            <pc:docMk/>
            <pc:sldMk cId="208686833" sldId="278"/>
            <ac:picMk id="4" creationId="{74C432B5-9296-BED0-0FC1-D768141BEAE2}"/>
          </ac:picMkLst>
        </pc:picChg>
      </pc:sldChg>
      <pc:sldChg chg="addSp modSp del mod modNotesTx">
        <pc:chgData name="DAIX Natasha" userId="cec9b4cf-8b39-4079-bb60-2bfff6c62f02" providerId="ADAL" clId="{1F6026CE-CB83-4DF7-994E-D2F4816F20FE}" dt="2022-07-26T20:07:37.298" v="13906" actId="2696"/>
        <pc:sldMkLst>
          <pc:docMk/>
          <pc:sldMk cId="2718181036" sldId="279"/>
        </pc:sldMkLst>
        <pc:spChg chg="mod">
          <ac:chgData name="DAIX Natasha" userId="cec9b4cf-8b39-4079-bb60-2bfff6c62f02" providerId="ADAL" clId="{1F6026CE-CB83-4DF7-994E-D2F4816F20FE}" dt="2022-07-26T07:38:18.489" v="9397" actId="207"/>
          <ac:spMkLst>
            <pc:docMk/>
            <pc:sldMk cId="2718181036" sldId="279"/>
            <ac:spMk id="3" creationId="{0238DDAC-BC1A-A9C5-EDDC-5A0F3C21629C}"/>
          </ac:spMkLst>
        </pc:spChg>
        <pc:picChg chg="add mod">
          <ac:chgData name="DAIX Natasha" userId="cec9b4cf-8b39-4079-bb60-2bfff6c62f02" providerId="ADAL" clId="{1F6026CE-CB83-4DF7-994E-D2F4816F20FE}" dt="2022-07-26T07:33:25.079" v="9347"/>
          <ac:picMkLst>
            <pc:docMk/>
            <pc:sldMk cId="2718181036" sldId="279"/>
            <ac:picMk id="4" creationId="{6FC2A4F0-E380-C2C3-C05F-3EDCE964D3F3}"/>
          </ac:picMkLst>
        </pc:picChg>
      </pc:sldChg>
      <pc:sldChg chg="addSp modSp del mod">
        <pc:chgData name="DAIX Natasha" userId="cec9b4cf-8b39-4079-bb60-2bfff6c62f02" providerId="ADAL" clId="{1F6026CE-CB83-4DF7-994E-D2F4816F20FE}" dt="2022-07-26T08:24:52.150" v="10338" actId="2696"/>
        <pc:sldMkLst>
          <pc:docMk/>
          <pc:sldMk cId="1241514276" sldId="280"/>
        </pc:sldMkLst>
        <pc:spChg chg="mod">
          <ac:chgData name="DAIX Natasha" userId="cec9b4cf-8b39-4079-bb60-2bfff6c62f02" providerId="ADAL" clId="{1F6026CE-CB83-4DF7-994E-D2F4816F20FE}" dt="2022-07-26T08:22:02.002" v="10102" actId="20577"/>
          <ac:spMkLst>
            <pc:docMk/>
            <pc:sldMk cId="1241514276" sldId="280"/>
            <ac:spMk id="3" creationId="{46177B93-F7DD-890B-657E-87EFA11EDCF8}"/>
          </ac:spMkLst>
        </pc:spChg>
        <pc:picChg chg="add mod">
          <ac:chgData name="DAIX Natasha" userId="cec9b4cf-8b39-4079-bb60-2bfff6c62f02" providerId="ADAL" clId="{1F6026CE-CB83-4DF7-994E-D2F4816F20FE}" dt="2022-07-26T07:33:23.177" v="9346"/>
          <ac:picMkLst>
            <pc:docMk/>
            <pc:sldMk cId="1241514276" sldId="280"/>
            <ac:picMk id="4" creationId="{CA6AB028-8986-BF8C-5F75-84F2FCDE9943}"/>
          </ac:picMkLst>
        </pc:picChg>
      </pc:sldChg>
      <pc:sldChg chg="addSp modSp del mod ord">
        <pc:chgData name="DAIX Natasha" userId="cec9b4cf-8b39-4079-bb60-2bfff6c62f02" providerId="ADAL" clId="{1F6026CE-CB83-4DF7-994E-D2F4816F20FE}" dt="2022-07-26T19:56:10.075" v="13444" actId="2696"/>
        <pc:sldMkLst>
          <pc:docMk/>
          <pc:sldMk cId="1154126974" sldId="281"/>
        </pc:sldMkLst>
        <pc:spChg chg="mod">
          <ac:chgData name="DAIX Natasha" userId="cec9b4cf-8b39-4079-bb60-2bfff6c62f02" providerId="ADAL" clId="{1F6026CE-CB83-4DF7-994E-D2F4816F20FE}" dt="2022-07-26T07:39:02.718" v="9398" actId="207"/>
          <ac:spMkLst>
            <pc:docMk/>
            <pc:sldMk cId="1154126974" sldId="281"/>
            <ac:spMk id="3" creationId="{60008908-29DF-490A-DF53-E9CCACED4BD6}"/>
          </ac:spMkLst>
        </pc:spChg>
        <pc:picChg chg="add mod">
          <ac:chgData name="DAIX Natasha" userId="cec9b4cf-8b39-4079-bb60-2bfff6c62f02" providerId="ADAL" clId="{1F6026CE-CB83-4DF7-994E-D2F4816F20FE}" dt="2022-07-26T07:33:29.845" v="9350"/>
          <ac:picMkLst>
            <pc:docMk/>
            <pc:sldMk cId="1154126974" sldId="281"/>
            <ac:picMk id="4" creationId="{5512295E-8806-AC4A-B8E0-252E9EDA0AC3}"/>
          </ac:picMkLst>
        </pc:picChg>
      </pc:sldChg>
      <pc:sldChg chg="addSp delSp modSp mod setBg modNotesTx">
        <pc:chgData name="DAIX Natasha" userId="cec9b4cf-8b39-4079-bb60-2bfff6c62f02" providerId="ADAL" clId="{1F6026CE-CB83-4DF7-994E-D2F4816F20FE}" dt="2022-08-02T13:54:03.794" v="16475" actId="20577"/>
        <pc:sldMkLst>
          <pc:docMk/>
          <pc:sldMk cId="1123985194" sldId="282"/>
        </pc:sldMkLst>
        <pc:picChg chg="add mod">
          <ac:chgData name="DAIX Natasha" userId="cec9b4cf-8b39-4079-bb60-2bfff6c62f02" providerId="ADAL" clId="{1F6026CE-CB83-4DF7-994E-D2F4816F20FE}" dt="2022-07-26T21:21:54.151" v="15530" actId="1076"/>
          <ac:picMkLst>
            <pc:docMk/>
            <pc:sldMk cId="1123985194" sldId="282"/>
            <ac:picMk id="5" creationId="{80116557-2D75-D3BC-C56C-CDF223E5D354}"/>
          </ac:picMkLst>
        </pc:picChg>
        <pc:picChg chg="add del mod">
          <ac:chgData name="DAIX Natasha" userId="cec9b4cf-8b39-4079-bb60-2bfff6c62f02" providerId="ADAL" clId="{1F6026CE-CB83-4DF7-994E-D2F4816F20FE}" dt="2022-07-26T21:21:36.046" v="15524" actId="931"/>
          <ac:picMkLst>
            <pc:docMk/>
            <pc:sldMk cId="1123985194" sldId="282"/>
            <ac:picMk id="6" creationId="{750DE372-E7C9-E70A-E8D2-4D89EE473FCC}"/>
          </ac:picMkLst>
        </pc:picChg>
      </pc:sldChg>
      <pc:sldChg chg="addSp delSp modSp mod setBg modNotesTx">
        <pc:chgData name="DAIX Natasha" userId="cec9b4cf-8b39-4079-bb60-2bfff6c62f02" providerId="ADAL" clId="{1F6026CE-CB83-4DF7-994E-D2F4816F20FE}" dt="2022-08-02T13:31:08.766" v="16289" actId="27636"/>
        <pc:sldMkLst>
          <pc:docMk/>
          <pc:sldMk cId="1602558516" sldId="283"/>
        </pc:sldMkLst>
        <pc:spChg chg="mod">
          <ac:chgData name="DAIX Natasha" userId="cec9b4cf-8b39-4079-bb60-2bfff6c62f02" providerId="ADAL" clId="{1F6026CE-CB83-4DF7-994E-D2F4816F20FE}" dt="2022-08-02T13:31:08.766" v="16289" actId="27636"/>
          <ac:spMkLst>
            <pc:docMk/>
            <pc:sldMk cId="1602558516" sldId="283"/>
            <ac:spMk id="3" creationId="{161145ED-CE5B-51B0-D6A2-2C0251D27F0D}"/>
          </ac:spMkLst>
        </pc:spChg>
        <pc:spChg chg="mod">
          <ac:chgData name="DAIX Natasha" userId="cec9b4cf-8b39-4079-bb60-2bfff6c62f02" providerId="ADAL" clId="{1F6026CE-CB83-4DF7-994E-D2F4816F20FE}" dt="2022-08-02T13:31:00.250" v="16284" actId="20577"/>
          <ac:spMkLst>
            <pc:docMk/>
            <pc:sldMk cId="1602558516" sldId="283"/>
            <ac:spMk id="4" creationId="{D5376B7C-CE29-D18D-ECF5-E0E3CA7E8926}"/>
          </ac:spMkLst>
        </pc:spChg>
        <pc:spChg chg="del mod">
          <ac:chgData name="DAIX Natasha" userId="cec9b4cf-8b39-4079-bb60-2bfff6c62f02" providerId="ADAL" clId="{1F6026CE-CB83-4DF7-994E-D2F4816F20FE}" dt="2022-07-25T20:35:09.370" v="9098" actId="478"/>
          <ac:spMkLst>
            <pc:docMk/>
            <pc:sldMk cId="1602558516" sldId="283"/>
            <ac:spMk id="5" creationId="{A45F8E8F-E41E-0416-070D-D448E95D323E}"/>
          </ac:spMkLst>
        </pc:spChg>
        <pc:spChg chg="mod">
          <ac:chgData name="DAIX Natasha" userId="cec9b4cf-8b39-4079-bb60-2bfff6c62f02" providerId="ADAL" clId="{1F6026CE-CB83-4DF7-994E-D2F4816F20FE}" dt="2022-07-26T18:17:09.047" v="12354" actId="1076"/>
          <ac:spMkLst>
            <pc:docMk/>
            <pc:sldMk cId="1602558516" sldId="283"/>
            <ac:spMk id="6" creationId="{CC6BDD65-CAAE-3C99-968D-7ADDCD740BD7}"/>
          </ac:spMkLst>
        </pc:spChg>
        <pc:picChg chg="add mod">
          <ac:chgData name="DAIX Natasha" userId="cec9b4cf-8b39-4079-bb60-2bfff6c62f02" providerId="ADAL" clId="{1F6026CE-CB83-4DF7-994E-D2F4816F20FE}" dt="2022-07-26T07:33:16.083" v="9344"/>
          <ac:picMkLst>
            <pc:docMk/>
            <pc:sldMk cId="1602558516" sldId="283"/>
            <ac:picMk id="7" creationId="{1B605CC3-4199-1D97-B530-953E2F661060}"/>
          </ac:picMkLst>
        </pc:picChg>
      </pc:sldChg>
      <pc:sldChg chg="addSp modSp mod modNotesTx">
        <pc:chgData name="DAIX Natasha" userId="cec9b4cf-8b39-4079-bb60-2bfff6c62f02" providerId="ADAL" clId="{1F6026CE-CB83-4DF7-994E-D2F4816F20FE}" dt="2022-08-02T13:44:30.211" v="16379" actId="20577"/>
        <pc:sldMkLst>
          <pc:docMk/>
          <pc:sldMk cId="2301889493" sldId="284"/>
        </pc:sldMkLst>
        <pc:spChg chg="mod">
          <ac:chgData name="DAIX Natasha" userId="cec9b4cf-8b39-4079-bb60-2bfff6c62f02" providerId="ADAL" clId="{1F6026CE-CB83-4DF7-994E-D2F4816F20FE}" dt="2022-07-26T12:32:36.601" v="11602" actId="20577"/>
          <ac:spMkLst>
            <pc:docMk/>
            <pc:sldMk cId="2301889493" sldId="284"/>
            <ac:spMk id="2" creationId="{F2FD4E20-A5CD-CE5A-81E0-1A3D4F3386A1}"/>
          </ac:spMkLst>
        </pc:spChg>
        <pc:spChg chg="mod">
          <ac:chgData name="DAIX Natasha" userId="cec9b4cf-8b39-4079-bb60-2bfff6c62f02" providerId="ADAL" clId="{1F6026CE-CB83-4DF7-994E-D2F4816F20FE}" dt="2022-08-02T13:44:30.211" v="16379" actId="20577"/>
          <ac:spMkLst>
            <pc:docMk/>
            <pc:sldMk cId="2301889493" sldId="284"/>
            <ac:spMk id="3" creationId="{26131B10-56ED-3082-F705-1AC6032F888D}"/>
          </ac:spMkLst>
        </pc:spChg>
        <pc:spChg chg="add mod ord">
          <ac:chgData name="DAIX Natasha" userId="cec9b4cf-8b39-4079-bb60-2bfff6c62f02" providerId="ADAL" clId="{1F6026CE-CB83-4DF7-994E-D2F4816F20FE}" dt="2022-07-26T21:28:39.344" v="15559" actId="207"/>
          <ac:spMkLst>
            <pc:docMk/>
            <pc:sldMk cId="2301889493" sldId="284"/>
            <ac:spMk id="5" creationId="{C2FE81AE-F5FA-67B5-9D32-47AE038BD7B0}"/>
          </ac:spMkLst>
        </pc:spChg>
        <pc:picChg chg="add mod">
          <ac:chgData name="DAIX Natasha" userId="cec9b4cf-8b39-4079-bb60-2bfff6c62f02" providerId="ADAL" clId="{1F6026CE-CB83-4DF7-994E-D2F4816F20FE}" dt="2022-07-26T07:33:52.146" v="9359"/>
          <ac:picMkLst>
            <pc:docMk/>
            <pc:sldMk cId="2301889493" sldId="284"/>
            <ac:picMk id="4" creationId="{CA77EFA2-4407-1085-CAC9-DEB1A3000683}"/>
          </ac:picMkLst>
        </pc:picChg>
        <pc:picChg chg="add mod">
          <ac:chgData name="DAIX Natasha" userId="cec9b4cf-8b39-4079-bb60-2bfff6c62f02" providerId="ADAL" clId="{1F6026CE-CB83-4DF7-994E-D2F4816F20FE}" dt="2022-07-26T21:28:52.876" v="15564" actId="1076"/>
          <ac:picMkLst>
            <pc:docMk/>
            <pc:sldMk cId="2301889493" sldId="284"/>
            <ac:picMk id="7" creationId="{8C7BFBCA-D72C-1CED-08B4-D3CB43EF7C5F}"/>
          </ac:picMkLst>
        </pc:picChg>
      </pc:sldChg>
      <pc:sldChg chg="addSp modSp mod modNotesTx">
        <pc:chgData name="DAIX Natasha" userId="cec9b4cf-8b39-4079-bb60-2bfff6c62f02" providerId="ADAL" clId="{1F6026CE-CB83-4DF7-994E-D2F4816F20FE}" dt="2022-08-02T13:54:52.807" v="16498" actId="20577"/>
        <pc:sldMkLst>
          <pc:docMk/>
          <pc:sldMk cId="3802684759" sldId="285"/>
        </pc:sldMkLst>
        <pc:picChg chg="add mod">
          <ac:chgData name="DAIX Natasha" userId="cec9b4cf-8b39-4079-bb60-2bfff6c62f02" providerId="ADAL" clId="{1F6026CE-CB83-4DF7-994E-D2F4816F20FE}" dt="2022-07-25T14:48:25.958" v="6806" actId="1076"/>
          <ac:picMkLst>
            <pc:docMk/>
            <pc:sldMk cId="3802684759" sldId="285"/>
            <ac:picMk id="5" creationId="{D201DDA1-C690-1E22-61E1-C7C9EB49ADE8}"/>
          </ac:picMkLst>
        </pc:picChg>
      </pc:sldChg>
      <pc:sldChg chg="addSp modSp mod modNotesTx">
        <pc:chgData name="DAIX Natasha" userId="cec9b4cf-8b39-4079-bb60-2bfff6c62f02" providerId="ADAL" clId="{1F6026CE-CB83-4DF7-994E-D2F4816F20FE}" dt="2022-08-02T13:54:37.650" v="16493"/>
        <pc:sldMkLst>
          <pc:docMk/>
          <pc:sldMk cId="1874407713" sldId="286"/>
        </pc:sldMkLst>
        <pc:spChg chg="mod">
          <ac:chgData name="DAIX Natasha" userId="cec9b4cf-8b39-4079-bb60-2bfff6c62f02" providerId="ADAL" clId="{1F6026CE-CB83-4DF7-994E-D2F4816F20FE}" dt="2022-07-25T14:48:58.880" v="6807" actId="20577"/>
          <ac:spMkLst>
            <pc:docMk/>
            <pc:sldMk cId="1874407713" sldId="286"/>
            <ac:spMk id="4" creationId="{F2988550-C8A9-575A-2B9A-F5EA4B95576D}"/>
          </ac:spMkLst>
        </pc:spChg>
        <pc:spChg chg="mod">
          <ac:chgData name="DAIX Natasha" userId="cec9b4cf-8b39-4079-bb60-2bfff6c62f02" providerId="ADAL" clId="{1F6026CE-CB83-4DF7-994E-D2F4816F20FE}" dt="2022-07-25T14:49:09.134" v="6811" actId="207"/>
          <ac:spMkLst>
            <pc:docMk/>
            <pc:sldMk cId="1874407713" sldId="286"/>
            <ac:spMk id="5" creationId="{AEDC7F23-9FD7-2A81-6746-357D0D860960}"/>
          </ac:spMkLst>
        </pc:spChg>
        <pc:picChg chg="add mod">
          <ac:chgData name="DAIX Natasha" userId="cec9b4cf-8b39-4079-bb60-2bfff6c62f02" providerId="ADAL" clId="{1F6026CE-CB83-4DF7-994E-D2F4816F20FE}" dt="2022-07-26T07:33:01.093" v="9338"/>
          <ac:picMkLst>
            <pc:docMk/>
            <pc:sldMk cId="1874407713" sldId="286"/>
            <ac:picMk id="6" creationId="{16E8F0E2-17F2-6F71-CDF4-97961CCD84BC}"/>
          </ac:picMkLst>
        </pc:picChg>
      </pc:sldChg>
      <pc:sldChg chg="addSp delSp modSp mod modNotesTx">
        <pc:chgData name="DAIX Natasha" userId="cec9b4cf-8b39-4079-bb60-2bfff6c62f02" providerId="ADAL" clId="{1F6026CE-CB83-4DF7-994E-D2F4816F20FE}" dt="2022-08-02T13:54:09.894" v="16480" actId="20577"/>
        <pc:sldMkLst>
          <pc:docMk/>
          <pc:sldMk cId="209144956" sldId="287"/>
        </pc:sldMkLst>
        <pc:spChg chg="mod">
          <ac:chgData name="DAIX Natasha" userId="cec9b4cf-8b39-4079-bb60-2bfff6c62f02" providerId="ADAL" clId="{1F6026CE-CB83-4DF7-994E-D2F4816F20FE}" dt="2022-07-26T21:20:21.027" v="15509" actId="20577"/>
          <ac:spMkLst>
            <pc:docMk/>
            <pc:sldMk cId="209144956" sldId="287"/>
            <ac:spMk id="2" creationId="{38D4BED0-88C1-D685-3C18-5519BA12A93A}"/>
          </ac:spMkLst>
        </pc:spChg>
        <pc:picChg chg="add del mod">
          <ac:chgData name="DAIX Natasha" userId="cec9b4cf-8b39-4079-bb60-2bfff6c62f02" providerId="ADAL" clId="{1F6026CE-CB83-4DF7-994E-D2F4816F20FE}" dt="2022-07-26T07:33:37.312" v="9355"/>
          <ac:picMkLst>
            <pc:docMk/>
            <pc:sldMk cId="209144956" sldId="287"/>
            <ac:picMk id="5" creationId="{0B5439AE-0425-1A07-DD5C-352C4B893062}"/>
          </ac:picMkLst>
        </pc:picChg>
        <pc:picChg chg="add mod">
          <ac:chgData name="DAIX Natasha" userId="cec9b4cf-8b39-4079-bb60-2bfff6c62f02" providerId="ADAL" clId="{1F6026CE-CB83-4DF7-994E-D2F4816F20FE}" dt="2022-07-26T21:21:39.509" v="15526" actId="1076"/>
          <ac:picMkLst>
            <pc:docMk/>
            <pc:sldMk cId="209144956" sldId="287"/>
            <ac:picMk id="5" creationId="{CC543222-3C93-6222-A057-39FBF3FDA85D}"/>
          </ac:picMkLst>
        </pc:picChg>
      </pc:sldChg>
      <pc:sldChg chg="addSp modSp mod setBg">
        <pc:chgData name="DAIX Natasha" userId="cec9b4cf-8b39-4079-bb60-2bfff6c62f02" providerId="ADAL" clId="{1F6026CE-CB83-4DF7-994E-D2F4816F20FE}" dt="2022-08-02T13:40:53.640" v="16361" actId="20577"/>
        <pc:sldMkLst>
          <pc:docMk/>
          <pc:sldMk cId="1657589586" sldId="288"/>
        </pc:sldMkLst>
        <pc:spChg chg="mod">
          <ac:chgData name="DAIX Natasha" userId="cec9b4cf-8b39-4079-bb60-2bfff6c62f02" providerId="ADAL" clId="{1F6026CE-CB83-4DF7-994E-D2F4816F20FE}" dt="2022-07-26T20:40:37.782" v="14802" actId="20577"/>
          <ac:spMkLst>
            <pc:docMk/>
            <pc:sldMk cId="1657589586" sldId="288"/>
            <ac:spMk id="2" creationId="{9A39E0DB-61D8-7423-F711-179A21CB87BA}"/>
          </ac:spMkLst>
        </pc:spChg>
        <pc:spChg chg="mod">
          <ac:chgData name="DAIX Natasha" userId="cec9b4cf-8b39-4079-bb60-2bfff6c62f02" providerId="ADAL" clId="{1F6026CE-CB83-4DF7-994E-D2F4816F20FE}" dt="2022-08-02T13:40:53.640" v="16361" actId="20577"/>
          <ac:spMkLst>
            <pc:docMk/>
            <pc:sldMk cId="1657589586" sldId="288"/>
            <ac:spMk id="3" creationId="{C82EAF21-F105-BA72-88F0-FDAD09B00F09}"/>
          </ac:spMkLst>
        </pc:spChg>
        <pc:picChg chg="add mod">
          <ac:chgData name="DAIX Natasha" userId="cec9b4cf-8b39-4079-bb60-2bfff6c62f02" providerId="ADAL" clId="{1F6026CE-CB83-4DF7-994E-D2F4816F20FE}" dt="2022-07-26T07:33:32.544" v="9352"/>
          <ac:picMkLst>
            <pc:docMk/>
            <pc:sldMk cId="1657589586" sldId="288"/>
            <ac:picMk id="4" creationId="{EC625159-9158-7D41-FEE9-B49EA33C07F1}"/>
          </ac:picMkLst>
        </pc:picChg>
        <pc:picChg chg="add mod">
          <ac:chgData name="DAIX Natasha" userId="cec9b4cf-8b39-4079-bb60-2bfff6c62f02" providerId="ADAL" clId="{1F6026CE-CB83-4DF7-994E-D2F4816F20FE}" dt="2022-07-26T22:04:00.406" v="15909" actId="14100"/>
          <ac:picMkLst>
            <pc:docMk/>
            <pc:sldMk cId="1657589586" sldId="288"/>
            <ac:picMk id="6" creationId="{CC529198-476C-A6D0-E54F-58E22311EF82}"/>
          </ac:picMkLst>
        </pc:picChg>
      </pc:sldChg>
      <pc:sldChg chg="addSp modSp mod modNotesTx">
        <pc:chgData name="DAIX Natasha" userId="cec9b4cf-8b39-4079-bb60-2bfff6c62f02" providerId="ADAL" clId="{1F6026CE-CB83-4DF7-994E-D2F4816F20FE}" dt="2022-08-02T13:54:31.926" v="16490" actId="20577"/>
        <pc:sldMkLst>
          <pc:docMk/>
          <pc:sldMk cId="431911459" sldId="289"/>
        </pc:sldMkLst>
        <pc:spChg chg="mod">
          <ac:chgData name="DAIX Natasha" userId="cec9b4cf-8b39-4079-bb60-2bfff6c62f02" providerId="ADAL" clId="{1F6026CE-CB83-4DF7-994E-D2F4816F20FE}" dt="2022-07-25T20:10:50.991" v="8872" actId="20577"/>
          <ac:spMkLst>
            <pc:docMk/>
            <pc:sldMk cId="431911459" sldId="289"/>
            <ac:spMk id="5" creationId="{5529186A-FA64-8BF7-F999-096E2459CAAC}"/>
          </ac:spMkLst>
        </pc:spChg>
        <pc:picChg chg="add mod">
          <ac:chgData name="DAIX Natasha" userId="cec9b4cf-8b39-4079-bb60-2bfff6c62f02" providerId="ADAL" clId="{1F6026CE-CB83-4DF7-994E-D2F4816F20FE}" dt="2022-07-26T21:47:47.013" v="15648" actId="1076"/>
          <ac:picMkLst>
            <pc:docMk/>
            <pc:sldMk cId="431911459" sldId="289"/>
            <ac:picMk id="3" creationId="{66983B11-3FAB-7FC2-9FBB-4CFDE8248B62}"/>
          </ac:picMkLst>
        </pc:picChg>
        <pc:picChg chg="add mod">
          <ac:chgData name="DAIX Natasha" userId="cec9b4cf-8b39-4079-bb60-2bfff6c62f02" providerId="ADAL" clId="{1F6026CE-CB83-4DF7-994E-D2F4816F20FE}" dt="2022-07-26T07:33:08.055" v="9341"/>
          <ac:picMkLst>
            <pc:docMk/>
            <pc:sldMk cId="431911459" sldId="289"/>
            <ac:picMk id="6" creationId="{69C2D588-86B7-5486-A840-F84026FF473E}"/>
          </ac:picMkLst>
        </pc:picChg>
      </pc:sldChg>
      <pc:sldChg chg="addSp delSp modSp mod ord setBg modNotesTx">
        <pc:chgData name="DAIX Natasha" userId="cec9b4cf-8b39-4079-bb60-2bfff6c62f02" providerId="ADAL" clId="{1F6026CE-CB83-4DF7-994E-D2F4816F20FE}" dt="2022-07-26T20:48:12.011" v="14935" actId="29295"/>
        <pc:sldMkLst>
          <pc:docMk/>
          <pc:sldMk cId="489727901" sldId="291"/>
        </pc:sldMkLst>
        <pc:spChg chg="del mod">
          <ac:chgData name="DAIX Natasha" userId="cec9b4cf-8b39-4079-bb60-2bfff6c62f02" providerId="ADAL" clId="{1F6026CE-CB83-4DF7-994E-D2F4816F20FE}" dt="2022-07-19T22:00:02.101" v="2887" actId="478"/>
          <ac:spMkLst>
            <pc:docMk/>
            <pc:sldMk cId="489727901" sldId="291"/>
            <ac:spMk id="5" creationId="{E38D4CBD-17B6-F780-3124-36CA0A3AF26D}"/>
          </ac:spMkLst>
        </pc:spChg>
        <pc:spChg chg="del">
          <ac:chgData name="DAIX Natasha" userId="cec9b4cf-8b39-4079-bb60-2bfff6c62f02" providerId="ADAL" clId="{1F6026CE-CB83-4DF7-994E-D2F4816F20FE}" dt="2022-07-19T11:51:13.169" v="646" actId="478"/>
          <ac:spMkLst>
            <pc:docMk/>
            <pc:sldMk cId="489727901" sldId="291"/>
            <ac:spMk id="6" creationId="{99E40C29-ABAC-9E4E-EA18-73A49271BE26}"/>
          </ac:spMkLst>
        </pc:spChg>
        <pc:spChg chg="add del mod">
          <ac:chgData name="DAIX Natasha" userId="cec9b4cf-8b39-4079-bb60-2bfff6c62f02" providerId="ADAL" clId="{1F6026CE-CB83-4DF7-994E-D2F4816F20FE}" dt="2022-07-19T22:00:06.696" v="2888" actId="478"/>
          <ac:spMkLst>
            <pc:docMk/>
            <pc:sldMk cId="489727901" sldId="291"/>
            <ac:spMk id="9" creationId="{53696C3A-5C78-386C-AB74-726643955E84}"/>
          </ac:spMkLst>
        </pc:spChg>
        <pc:spChg chg="add mod">
          <ac:chgData name="DAIX Natasha" userId="cec9b4cf-8b39-4079-bb60-2bfff6c62f02" providerId="ADAL" clId="{1F6026CE-CB83-4DF7-994E-D2F4816F20FE}" dt="2022-07-19T23:27:50.916" v="4778" actId="1036"/>
          <ac:spMkLst>
            <pc:docMk/>
            <pc:sldMk cId="489727901" sldId="291"/>
            <ac:spMk id="10" creationId="{09A1183E-C4CC-E0EF-5F19-81D622F17F4F}"/>
          </ac:spMkLst>
        </pc:spChg>
        <pc:spChg chg="add mod">
          <ac:chgData name="DAIX Natasha" userId="cec9b4cf-8b39-4079-bb60-2bfff6c62f02" providerId="ADAL" clId="{1F6026CE-CB83-4DF7-994E-D2F4816F20FE}" dt="2022-07-19T23:27:57.076" v="4779" actId="1076"/>
          <ac:spMkLst>
            <pc:docMk/>
            <pc:sldMk cId="489727901" sldId="291"/>
            <ac:spMk id="11" creationId="{A337C2EE-7DA7-47BD-07CB-1D9A79C5542A}"/>
          </ac:spMkLst>
        </pc:spChg>
        <pc:spChg chg="add mod">
          <ac:chgData name="DAIX Natasha" userId="cec9b4cf-8b39-4079-bb60-2bfff6c62f02" providerId="ADAL" clId="{1F6026CE-CB83-4DF7-994E-D2F4816F20FE}" dt="2022-07-19T23:28:09.185" v="4781" actId="1036"/>
          <ac:spMkLst>
            <pc:docMk/>
            <pc:sldMk cId="489727901" sldId="291"/>
            <ac:spMk id="12" creationId="{C9D13CC5-1894-81DE-8267-DAADEA2065EC}"/>
          </ac:spMkLst>
        </pc:spChg>
        <pc:spChg chg="add mod">
          <ac:chgData name="DAIX Natasha" userId="cec9b4cf-8b39-4079-bb60-2bfff6c62f02" providerId="ADAL" clId="{1F6026CE-CB83-4DF7-994E-D2F4816F20FE}" dt="2022-07-19T23:28:18.630" v="4784" actId="1036"/>
          <ac:spMkLst>
            <pc:docMk/>
            <pc:sldMk cId="489727901" sldId="291"/>
            <ac:spMk id="13" creationId="{82CB447E-9DE7-2DA3-0C03-9929CC6AFCC1}"/>
          </ac:spMkLst>
        </pc:spChg>
        <pc:spChg chg="add mod">
          <ac:chgData name="DAIX Natasha" userId="cec9b4cf-8b39-4079-bb60-2bfff6c62f02" providerId="ADAL" clId="{1F6026CE-CB83-4DF7-994E-D2F4816F20FE}" dt="2022-07-19T22:05:11.020" v="2974" actId="20577"/>
          <ac:spMkLst>
            <pc:docMk/>
            <pc:sldMk cId="489727901" sldId="291"/>
            <ac:spMk id="14" creationId="{EC7F166B-03B8-1862-2249-DC8716C69739}"/>
          </ac:spMkLst>
        </pc:spChg>
        <pc:spChg chg="add mod">
          <ac:chgData name="DAIX Natasha" userId="cec9b4cf-8b39-4079-bb60-2bfff6c62f02" providerId="ADAL" clId="{1F6026CE-CB83-4DF7-994E-D2F4816F20FE}" dt="2022-07-26T08:44:53.450" v="10683" actId="14100"/>
          <ac:spMkLst>
            <pc:docMk/>
            <pc:sldMk cId="489727901" sldId="291"/>
            <ac:spMk id="16" creationId="{23EADE41-FEDF-4514-A6E4-DC8076D48059}"/>
          </ac:spMkLst>
        </pc:spChg>
        <pc:graphicFrameChg chg="add mod">
          <ac:chgData name="DAIX Natasha" userId="cec9b4cf-8b39-4079-bb60-2bfff6c62f02" providerId="ADAL" clId="{1F6026CE-CB83-4DF7-994E-D2F4816F20FE}" dt="2022-07-26T20:46:32.928" v="14893"/>
          <ac:graphicFrameMkLst>
            <pc:docMk/>
            <pc:sldMk cId="489727901" sldId="291"/>
            <ac:graphicFrameMk id="6" creationId="{801B7022-2052-8232-6B91-FA36359D640D}"/>
          </ac:graphicFrameMkLst>
        </pc:graphicFrameChg>
        <pc:picChg chg="add mod">
          <ac:chgData name="DAIX Natasha" userId="cec9b4cf-8b39-4079-bb60-2bfff6c62f02" providerId="ADAL" clId="{1F6026CE-CB83-4DF7-994E-D2F4816F20FE}" dt="2022-07-19T11:51:14.168" v="647"/>
          <ac:picMkLst>
            <pc:docMk/>
            <pc:sldMk cId="489727901" sldId="291"/>
            <ac:picMk id="7" creationId="{A7A2F928-5F54-487C-91CF-F2106E375D22}"/>
          </ac:picMkLst>
        </pc:picChg>
        <pc:picChg chg="add mod">
          <ac:chgData name="DAIX Natasha" userId="cec9b4cf-8b39-4079-bb60-2bfff6c62f02" providerId="ADAL" clId="{1F6026CE-CB83-4DF7-994E-D2F4816F20FE}" dt="2022-07-19T23:28:40.300" v="4788" actId="14100"/>
          <ac:picMkLst>
            <pc:docMk/>
            <pc:sldMk cId="489727901" sldId="291"/>
            <ac:picMk id="15" creationId="{E04B612D-D24A-4673-45D8-05419923DA52}"/>
          </ac:picMkLst>
        </pc:picChg>
        <pc:picChg chg="add del mod">
          <ac:chgData name="DAIX Natasha" userId="cec9b4cf-8b39-4079-bb60-2bfff6c62f02" providerId="ADAL" clId="{1F6026CE-CB83-4DF7-994E-D2F4816F20FE}" dt="2022-07-19T23:28:50.805" v="4792" actId="478"/>
          <ac:picMkLst>
            <pc:docMk/>
            <pc:sldMk cId="489727901" sldId="291"/>
            <ac:picMk id="16" creationId="{0957E85A-79E6-D2C0-42C5-3AD3F387A778}"/>
          </ac:picMkLst>
        </pc:picChg>
        <pc:picChg chg="add mod">
          <ac:chgData name="DAIX Natasha" userId="cec9b4cf-8b39-4079-bb60-2bfff6c62f02" providerId="ADAL" clId="{1F6026CE-CB83-4DF7-994E-D2F4816F20FE}" dt="2022-07-19T23:29:04.717" v="4797" actId="1076"/>
          <ac:picMkLst>
            <pc:docMk/>
            <pc:sldMk cId="489727901" sldId="291"/>
            <ac:picMk id="17" creationId="{F0876E5A-21E1-8E2F-D576-6AEDED8015D0}"/>
          </ac:picMkLst>
        </pc:picChg>
        <pc:picChg chg="add mod ord">
          <ac:chgData name="DAIX Natasha" userId="cec9b4cf-8b39-4079-bb60-2bfff6c62f02" providerId="ADAL" clId="{1F6026CE-CB83-4DF7-994E-D2F4816F20FE}" dt="2022-07-26T20:48:12.011" v="14935" actId="29295"/>
          <ac:picMkLst>
            <pc:docMk/>
            <pc:sldMk cId="489727901" sldId="291"/>
            <ac:picMk id="18" creationId="{46A4B011-FA2C-0EFA-9D45-8C955188DEC3}"/>
          </ac:picMkLst>
        </pc:picChg>
        <pc:picChg chg="add mod modCrop">
          <ac:chgData name="DAIX Natasha" userId="cec9b4cf-8b39-4079-bb60-2bfff6c62f02" providerId="ADAL" clId="{1F6026CE-CB83-4DF7-994E-D2F4816F20FE}" dt="2022-07-19T23:33:13.557" v="4810" actId="207"/>
          <ac:picMkLst>
            <pc:docMk/>
            <pc:sldMk cId="489727901" sldId="291"/>
            <ac:picMk id="19" creationId="{E1E31345-1558-25EF-18E1-4863A7F99DE3}"/>
          </ac:picMkLst>
        </pc:picChg>
        <pc:picChg chg="add mod ord">
          <ac:chgData name="DAIX Natasha" userId="cec9b4cf-8b39-4079-bb60-2bfff6c62f02" providerId="ADAL" clId="{1F6026CE-CB83-4DF7-994E-D2F4816F20FE}" dt="2022-07-26T20:48:03.844" v="14934" actId="29295"/>
          <ac:picMkLst>
            <pc:docMk/>
            <pc:sldMk cId="489727901" sldId="291"/>
            <ac:picMk id="20" creationId="{79A85CDB-14FE-3B3F-5DF5-00EA4B019FE2}"/>
          </ac:picMkLst>
        </pc:picChg>
      </pc:sldChg>
      <pc:sldChg chg="addSp modSp mod">
        <pc:chgData name="DAIX Natasha" userId="cec9b4cf-8b39-4079-bb60-2bfff6c62f02" providerId="ADAL" clId="{1F6026CE-CB83-4DF7-994E-D2F4816F20FE}" dt="2022-08-02T13:42:34.873" v="16367" actId="20577"/>
        <pc:sldMkLst>
          <pc:docMk/>
          <pc:sldMk cId="3437962607" sldId="292"/>
        </pc:sldMkLst>
        <pc:spChg chg="mod">
          <ac:chgData name="DAIX Natasha" userId="cec9b4cf-8b39-4079-bb60-2bfff6c62f02" providerId="ADAL" clId="{1F6026CE-CB83-4DF7-994E-D2F4816F20FE}" dt="2022-08-02T13:42:34.873" v="16367" actId="20577"/>
          <ac:spMkLst>
            <pc:docMk/>
            <pc:sldMk cId="3437962607" sldId="292"/>
            <ac:spMk id="3" creationId="{2335798E-90E1-6D22-CCAB-65C9E12F5776}"/>
          </ac:spMkLst>
        </pc:spChg>
        <pc:picChg chg="add mod">
          <ac:chgData name="DAIX Natasha" userId="cec9b4cf-8b39-4079-bb60-2bfff6c62f02" providerId="ADAL" clId="{1F6026CE-CB83-4DF7-994E-D2F4816F20FE}" dt="2022-07-26T07:33:33.995" v="9353"/>
          <ac:picMkLst>
            <pc:docMk/>
            <pc:sldMk cId="3437962607" sldId="292"/>
            <ac:picMk id="4" creationId="{9D54EC75-60E5-96FB-2FDC-34C536DD1C60}"/>
          </ac:picMkLst>
        </pc:picChg>
        <pc:picChg chg="add mod modCrop">
          <ac:chgData name="DAIX Natasha" userId="cec9b4cf-8b39-4079-bb60-2bfff6c62f02" providerId="ADAL" clId="{1F6026CE-CB83-4DF7-994E-D2F4816F20FE}" dt="2022-07-26T21:18:45.481" v="15492" actId="1076"/>
          <ac:picMkLst>
            <pc:docMk/>
            <pc:sldMk cId="3437962607" sldId="292"/>
            <ac:picMk id="6" creationId="{ED1B1B1B-12AD-31E2-A834-81DAE1C30E75}"/>
          </ac:picMkLst>
        </pc:picChg>
      </pc:sldChg>
      <pc:sldChg chg="addSp modSp mod setBg modNotesTx">
        <pc:chgData name="DAIX Natasha" userId="cec9b4cf-8b39-4079-bb60-2bfff6c62f02" providerId="ADAL" clId="{1F6026CE-CB83-4DF7-994E-D2F4816F20FE}" dt="2022-08-02T13:37:39.142" v="16338" actId="20577"/>
        <pc:sldMkLst>
          <pc:docMk/>
          <pc:sldMk cId="1598768169" sldId="293"/>
        </pc:sldMkLst>
        <pc:spChg chg="mod">
          <ac:chgData name="DAIX Natasha" userId="cec9b4cf-8b39-4079-bb60-2bfff6c62f02" providerId="ADAL" clId="{1F6026CE-CB83-4DF7-994E-D2F4816F20FE}" dt="2022-08-02T13:37:39.142" v="16338" actId="20577"/>
          <ac:spMkLst>
            <pc:docMk/>
            <pc:sldMk cId="1598768169" sldId="293"/>
            <ac:spMk id="2" creationId="{ACADDBFD-E6F7-3922-419A-B6273F994807}"/>
          </ac:spMkLst>
        </pc:spChg>
        <pc:spChg chg="mod">
          <ac:chgData name="DAIX Natasha" userId="cec9b4cf-8b39-4079-bb60-2bfff6c62f02" providerId="ADAL" clId="{1F6026CE-CB83-4DF7-994E-D2F4816F20FE}" dt="2022-07-26T21:13:26.303" v="15335" actId="113"/>
          <ac:spMkLst>
            <pc:docMk/>
            <pc:sldMk cId="1598768169" sldId="293"/>
            <ac:spMk id="3" creationId="{28B643E6-2CB2-159C-1883-38B339A12C26}"/>
          </ac:spMkLst>
        </pc:spChg>
        <pc:picChg chg="add mod">
          <ac:chgData name="DAIX Natasha" userId="cec9b4cf-8b39-4079-bb60-2bfff6c62f02" providerId="ADAL" clId="{1F6026CE-CB83-4DF7-994E-D2F4816F20FE}" dt="2022-07-26T07:33:26.634" v="9348"/>
          <ac:picMkLst>
            <pc:docMk/>
            <pc:sldMk cId="1598768169" sldId="293"/>
            <ac:picMk id="4" creationId="{EE3D5630-C4AD-49D4-93A7-C47B203D3EB9}"/>
          </ac:picMkLst>
        </pc:picChg>
        <pc:picChg chg="add mod">
          <ac:chgData name="DAIX Natasha" userId="cec9b4cf-8b39-4079-bb60-2bfff6c62f02" providerId="ADAL" clId="{1F6026CE-CB83-4DF7-994E-D2F4816F20FE}" dt="2022-07-26T21:15:04.627" v="15452" actId="207"/>
          <ac:picMkLst>
            <pc:docMk/>
            <pc:sldMk cId="1598768169" sldId="293"/>
            <ac:picMk id="6" creationId="{FA4B77F0-B1C7-81D2-434E-2CC9FC4C823A}"/>
          </ac:picMkLst>
        </pc:picChg>
      </pc:sldChg>
      <pc:sldChg chg="addSp modSp mod modNotesTx">
        <pc:chgData name="DAIX Natasha" userId="cec9b4cf-8b39-4079-bb60-2bfff6c62f02" providerId="ADAL" clId="{1F6026CE-CB83-4DF7-994E-D2F4816F20FE}" dt="2022-08-02T13:38:47.418" v="16352" actId="20577"/>
        <pc:sldMkLst>
          <pc:docMk/>
          <pc:sldMk cId="2938682999" sldId="294"/>
        </pc:sldMkLst>
        <pc:spChg chg="mod">
          <ac:chgData name="DAIX Natasha" userId="cec9b4cf-8b39-4079-bb60-2bfff6c62f02" providerId="ADAL" clId="{1F6026CE-CB83-4DF7-994E-D2F4816F20FE}" dt="2022-08-02T13:37:31.797" v="16336" actId="20577"/>
          <ac:spMkLst>
            <pc:docMk/>
            <pc:sldMk cId="2938682999" sldId="294"/>
            <ac:spMk id="2" creationId="{ACADDBFD-E6F7-3922-419A-B6273F994807}"/>
          </ac:spMkLst>
        </pc:spChg>
        <pc:spChg chg="mod">
          <ac:chgData name="DAIX Natasha" userId="cec9b4cf-8b39-4079-bb60-2bfff6c62f02" providerId="ADAL" clId="{1F6026CE-CB83-4DF7-994E-D2F4816F20FE}" dt="2022-08-02T13:38:47.418" v="16352" actId="20577"/>
          <ac:spMkLst>
            <pc:docMk/>
            <pc:sldMk cId="2938682999" sldId="294"/>
            <ac:spMk id="3" creationId="{28B643E6-2CB2-159C-1883-38B339A12C26}"/>
          </ac:spMkLst>
        </pc:spChg>
        <pc:picChg chg="add mod">
          <ac:chgData name="DAIX Natasha" userId="cec9b4cf-8b39-4079-bb60-2bfff6c62f02" providerId="ADAL" clId="{1F6026CE-CB83-4DF7-994E-D2F4816F20FE}" dt="2022-07-26T07:33:28.509" v="9349"/>
          <ac:picMkLst>
            <pc:docMk/>
            <pc:sldMk cId="2938682999" sldId="294"/>
            <ac:picMk id="4" creationId="{C8C76186-E30D-DA29-EE63-6E26E289C6BE}"/>
          </ac:picMkLst>
        </pc:picChg>
        <pc:picChg chg="add mod">
          <ac:chgData name="DAIX Natasha" userId="cec9b4cf-8b39-4079-bb60-2bfff6c62f02" providerId="ADAL" clId="{1F6026CE-CB83-4DF7-994E-D2F4816F20FE}" dt="2022-07-26T21:16:44.004" v="15468" actId="207"/>
          <ac:picMkLst>
            <pc:docMk/>
            <pc:sldMk cId="2938682999" sldId="294"/>
            <ac:picMk id="5" creationId="{1D59C548-8163-321D-68B8-63994D767FC3}"/>
          </ac:picMkLst>
        </pc:picChg>
        <pc:picChg chg="add mod">
          <ac:chgData name="DAIX Natasha" userId="cec9b4cf-8b39-4079-bb60-2bfff6c62f02" providerId="ADAL" clId="{1F6026CE-CB83-4DF7-994E-D2F4816F20FE}" dt="2022-07-26T21:16:39.095" v="15467" actId="207"/>
          <ac:picMkLst>
            <pc:docMk/>
            <pc:sldMk cId="2938682999" sldId="294"/>
            <ac:picMk id="6" creationId="{23884443-0342-F5D9-0E4D-40AA29130DEB}"/>
          </ac:picMkLst>
        </pc:picChg>
      </pc:sldChg>
      <pc:sldChg chg="modSp del mod setBg">
        <pc:chgData name="DAIX Natasha" userId="cec9b4cf-8b39-4079-bb60-2bfff6c62f02" providerId="ADAL" clId="{1F6026CE-CB83-4DF7-994E-D2F4816F20FE}" dt="2022-07-18T20:27:49.824" v="518" actId="2696"/>
        <pc:sldMkLst>
          <pc:docMk/>
          <pc:sldMk cId="3122540957" sldId="295"/>
        </pc:sldMkLst>
        <pc:spChg chg="mod">
          <ac:chgData name="DAIX Natasha" userId="cec9b4cf-8b39-4079-bb60-2bfff6c62f02" providerId="ADAL" clId="{1F6026CE-CB83-4DF7-994E-D2F4816F20FE}" dt="2022-07-18T16:49:02.677" v="181" actId="20577"/>
          <ac:spMkLst>
            <pc:docMk/>
            <pc:sldMk cId="3122540957" sldId="295"/>
            <ac:spMk id="3" creationId="{59CDAAB2-6F56-7B2E-F7AA-E0087B860477}"/>
          </ac:spMkLst>
        </pc:spChg>
      </pc:sldChg>
      <pc:sldChg chg="addSp modSp mod setBg modNotesTx">
        <pc:chgData name="DAIX Natasha" userId="cec9b4cf-8b39-4079-bb60-2bfff6c62f02" providerId="ADAL" clId="{1F6026CE-CB83-4DF7-994E-D2F4816F20FE}" dt="2022-07-26T20:50:11.259" v="14961" actId="167"/>
        <pc:sldMkLst>
          <pc:docMk/>
          <pc:sldMk cId="2620271686" sldId="296"/>
        </pc:sldMkLst>
        <pc:spChg chg="mod">
          <ac:chgData name="DAIX Natasha" userId="cec9b4cf-8b39-4079-bb60-2bfff6c62f02" providerId="ADAL" clId="{1F6026CE-CB83-4DF7-994E-D2F4816F20FE}" dt="2022-07-19T21:03:34.932" v="2699" actId="207"/>
          <ac:spMkLst>
            <pc:docMk/>
            <pc:sldMk cId="2620271686" sldId="296"/>
            <ac:spMk id="4" creationId="{0BCCDA1B-1577-43EC-859B-BC2C0704CC59}"/>
          </ac:spMkLst>
        </pc:spChg>
        <pc:spChg chg="mod">
          <ac:chgData name="DAIX Natasha" userId="cec9b4cf-8b39-4079-bb60-2bfff6c62f02" providerId="ADAL" clId="{1F6026CE-CB83-4DF7-994E-D2F4816F20FE}" dt="2022-07-19T21:03:30.811" v="2698" actId="207"/>
          <ac:spMkLst>
            <pc:docMk/>
            <pc:sldMk cId="2620271686" sldId="296"/>
            <ac:spMk id="5" creationId="{687475E1-E15E-1E5A-230E-C43A1E9A59BA}"/>
          </ac:spMkLst>
        </pc:spChg>
        <pc:picChg chg="add mod">
          <ac:chgData name="DAIX Natasha" userId="cec9b4cf-8b39-4079-bb60-2bfff6c62f02" providerId="ADAL" clId="{1F6026CE-CB83-4DF7-994E-D2F4816F20FE}" dt="2022-07-19T21:07:40.248" v="2739" actId="1076"/>
          <ac:picMkLst>
            <pc:docMk/>
            <pc:sldMk cId="2620271686" sldId="296"/>
            <ac:picMk id="3" creationId="{DAC5A1DE-0A0B-41BF-2F65-24CB705FFBA4}"/>
          </ac:picMkLst>
        </pc:picChg>
        <pc:picChg chg="add mod ord">
          <ac:chgData name="DAIX Natasha" userId="cec9b4cf-8b39-4079-bb60-2bfff6c62f02" providerId="ADAL" clId="{1F6026CE-CB83-4DF7-994E-D2F4816F20FE}" dt="2022-07-19T21:07:40.938" v="2741" actId="1076"/>
          <ac:picMkLst>
            <pc:docMk/>
            <pc:sldMk cId="2620271686" sldId="296"/>
            <ac:picMk id="7" creationId="{87F0452E-3A5F-AFEF-2830-7023D8AE5CD5}"/>
          </ac:picMkLst>
        </pc:picChg>
        <pc:picChg chg="add mod ord">
          <ac:chgData name="DAIX Natasha" userId="cec9b4cf-8b39-4079-bb60-2bfff6c62f02" providerId="ADAL" clId="{1F6026CE-CB83-4DF7-994E-D2F4816F20FE}" dt="2022-07-26T20:50:11.259" v="14961" actId="167"/>
          <ac:picMkLst>
            <pc:docMk/>
            <pc:sldMk cId="2620271686" sldId="296"/>
            <ac:picMk id="8" creationId="{2FEE38AA-0264-FF4E-1576-809B38C60305}"/>
          </ac:picMkLst>
        </pc:picChg>
        <pc:picChg chg="add mod">
          <ac:chgData name="DAIX Natasha" userId="cec9b4cf-8b39-4079-bb60-2bfff6c62f02" providerId="ADAL" clId="{1F6026CE-CB83-4DF7-994E-D2F4816F20FE}" dt="2022-07-19T21:07:39.947" v="2738" actId="1076"/>
          <ac:picMkLst>
            <pc:docMk/>
            <pc:sldMk cId="2620271686" sldId="296"/>
            <ac:picMk id="9" creationId="{74203941-6CDB-70A8-8EE7-F67DB8106EC1}"/>
          </ac:picMkLst>
        </pc:picChg>
        <pc:picChg chg="add mod ord">
          <ac:chgData name="DAIX Natasha" userId="cec9b4cf-8b39-4079-bb60-2bfff6c62f02" providerId="ADAL" clId="{1F6026CE-CB83-4DF7-994E-D2F4816F20FE}" dt="2022-07-19T21:07:40.623" v="2740" actId="1076"/>
          <ac:picMkLst>
            <pc:docMk/>
            <pc:sldMk cId="2620271686" sldId="296"/>
            <ac:picMk id="11" creationId="{9ADE8490-3A90-FF86-4FC8-FCAA278EE2CB}"/>
          </ac:picMkLst>
        </pc:picChg>
      </pc:sldChg>
      <pc:sldChg chg="addSp delSp modSp mod">
        <pc:chgData name="DAIX Natasha" userId="cec9b4cf-8b39-4079-bb60-2bfff6c62f02" providerId="ADAL" clId="{1F6026CE-CB83-4DF7-994E-D2F4816F20FE}" dt="2022-07-26T20:51:03.086" v="14976" actId="1076"/>
        <pc:sldMkLst>
          <pc:docMk/>
          <pc:sldMk cId="302910925" sldId="297"/>
        </pc:sldMkLst>
        <pc:spChg chg="del">
          <ac:chgData name="DAIX Natasha" userId="cec9b4cf-8b39-4079-bb60-2bfff6c62f02" providerId="ADAL" clId="{1F6026CE-CB83-4DF7-994E-D2F4816F20FE}" dt="2022-07-25T18:23:45.866" v="7113" actId="478"/>
          <ac:spMkLst>
            <pc:docMk/>
            <pc:sldMk cId="302910925" sldId="297"/>
            <ac:spMk id="3" creationId="{B5447AF6-353B-2B06-55F3-0FCC2D41DE8A}"/>
          </ac:spMkLst>
        </pc:spChg>
        <pc:spChg chg="del">
          <ac:chgData name="DAIX Natasha" userId="cec9b4cf-8b39-4079-bb60-2bfff6c62f02" providerId="ADAL" clId="{1F6026CE-CB83-4DF7-994E-D2F4816F20FE}" dt="2022-07-25T18:23:46.878" v="7114" actId="478"/>
          <ac:spMkLst>
            <pc:docMk/>
            <pc:sldMk cId="302910925" sldId="297"/>
            <ac:spMk id="4" creationId="{EDC8B848-CBC7-0DA7-57A5-D6F0EEAF18CD}"/>
          </ac:spMkLst>
        </pc:spChg>
        <pc:spChg chg="add del mod">
          <ac:chgData name="DAIX Natasha" userId="cec9b4cf-8b39-4079-bb60-2bfff6c62f02" providerId="ADAL" clId="{1F6026CE-CB83-4DF7-994E-D2F4816F20FE}" dt="2022-07-25T18:23:48.654" v="7115" actId="478"/>
          <ac:spMkLst>
            <pc:docMk/>
            <pc:sldMk cId="302910925" sldId="297"/>
            <ac:spMk id="6" creationId="{A2279FE7-02DA-9CAA-1263-6ECF482939B8}"/>
          </ac:spMkLst>
        </pc:spChg>
        <pc:spChg chg="add del mod">
          <ac:chgData name="DAIX Natasha" userId="cec9b4cf-8b39-4079-bb60-2bfff6c62f02" providerId="ADAL" clId="{1F6026CE-CB83-4DF7-994E-D2F4816F20FE}" dt="2022-07-25T18:27:47.009" v="7171" actId="478"/>
          <ac:spMkLst>
            <pc:docMk/>
            <pc:sldMk cId="302910925" sldId="297"/>
            <ac:spMk id="13" creationId="{4A28497F-3BD8-2544-C262-DBD7B9B972B1}"/>
          </ac:spMkLst>
        </pc:spChg>
        <pc:spChg chg="add del mod">
          <ac:chgData name="DAIX Natasha" userId="cec9b4cf-8b39-4079-bb60-2bfff6c62f02" providerId="ADAL" clId="{1F6026CE-CB83-4DF7-994E-D2F4816F20FE}" dt="2022-07-25T18:27:46.207" v="7170" actId="478"/>
          <ac:spMkLst>
            <pc:docMk/>
            <pc:sldMk cId="302910925" sldId="297"/>
            <ac:spMk id="14" creationId="{9DF67574-106F-3D76-DF6B-8D74538F6B2D}"/>
          </ac:spMkLst>
        </pc:spChg>
        <pc:spChg chg="add del mod">
          <ac:chgData name="DAIX Natasha" userId="cec9b4cf-8b39-4079-bb60-2bfff6c62f02" providerId="ADAL" clId="{1F6026CE-CB83-4DF7-994E-D2F4816F20FE}" dt="2022-07-25T18:27:47.667" v="7172" actId="478"/>
          <ac:spMkLst>
            <pc:docMk/>
            <pc:sldMk cId="302910925" sldId="297"/>
            <ac:spMk id="15" creationId="{3B87517E-2CBE-D238-D188-63DA0E98832C}"/>
          </ac:spMkLst>
        </pc:spChg>
        <pc:spChg chg="add del mod">
          <ac:chgData name="DAIX Natasha" userId="cec9b4cf-8b39-4079-bb60-2bfff6c62f02" providerId="ADAL" clId="{1F6026CE-CB83-4DF7-994E-D2F4816F20FE}" dt="2022-07-25T18:27:48.146" v="7173" actId="478"/>
          <ac:spMkLst>
            <pc:docMk/>
            <pc:sldMk cId="302910925" sldId="297"/>
            <ac:spMk id="16" creationId="{EBBE3217-C7B2-F3A8-446A-9F506A4A5C1C}"/>
          </ac:spMkLst>
        </pc:spChg>
        <pc:spChg chg="add mod">
          <ac:chgData name="DAIX Natasha" userId="cec9b4cf-8b39-4079-bb60-2bfff6c62f02" providerId="ADAL" clId="{1F6026CE-CB83-4DF7-994E-D2F4816F20FE}" dt="2022-07-26T17:53:33.146" v="12238" actId="1076"/>
          <ac:spMkLst>
            <pc:docMk/>
            <pc:sldMk cId="302910925" sldId="297"/>
            <ac:spMk id="17" creationId="{E6AED0D5-B9D5-013E-630B-09A6967E945E}"/>
          </ac:spMkLst>
        </pc:spChg>
        <pc:spChg chg="add del mod">
          <ac:chgData name="DAIX Natasha" userId="cec9b4cf-8b39-4079-bb60-2bfff6c62f02" providerId="ADAL" clId="{1F6026CE-CB83-4DF7-994E-D2F4816F20FE}" dt="2022-07-25T18:27:31.856" v="7163" actId="478"/>
          <ac:spMkLst>
            <pc:docMk/>
            <pc:sldMk cId="302910925" sldId="297"/>
            <ac:spMk id="18" creationId="{222C1D48-091C-8206-4133-4D72BD966AA8}"/>
          </ac:spMkLst>
        </pc:spChg>
        <pc:spChg chg="add del mod">
          <ac:chgData name="DAIX Natasha" userId="cec9b4cf-8b39-4079-bb60-2bfff6c62f02" providerId="ADAL" clId="{1F6026CE-CB83-4DF7-994E-D2F4816F20FE}" dt="2022-07-25T18:27:33.461" v="7166" actId="478"/>
          <ac:spMkLst>
            <pc:docMk/>
            <pc:sldMk cId="302910925" sldId="297"/>
            <ac:spMk id="19" creationId="{202CFDFB-A747-339F-5325-A0EB544B7B6D}"/>
          </ac:spMkLst>
        </pc:spChg>
        <pc:spChg chg="add del mod">
          <ac:chgData name="DAIX Natasha" userId="cec9b4cf-8b39-4079-bb60-2bfff6c62f02" providerId="ADAL" clId="{1F6026CE-CB83-4DF7-994E-D2F4816F20FE}" dt="2022-07-25T18:27:32.489" v="7164" actId="478"/>
          <ac:spMkLst>
            <pc:docMk/>
            <pc:sldMk cId="302910925" sldId="297"/>
            <ac:spMk id="20" creationId="{9716C4E2-0BBA-8617-5E42-3338AB004A8C}"/>
          </ac:spMkLst>
        </pc:spChg>
        <pc:spChg chg="add del mod">
          <ac:chgData name="DAIX Natasha" userId="cec9b4cf-8b39-4079-bb60-2bfff6c62f02" providerId="ADAL" clId="{1F6026CE-CB83-4DF7-994E-D2F4816F20FE}" dt="2022-07-25T18:27:31.439" v="7162" actId="478"/>
          <ac:spMkLst>
            <pc:docMk/>
            <pc:sldMk cId="302910925" sldId="297"/>
            <ac:spMk id="21" creationId="{2ECBF46B-2BB5-466B-CA45-6F7586EE92EF}"/>
          </ac:spMkLst>
        </pc:spChg>
        <pc:spChg chg="add del mod">
          <ac:chgData name="DAIX Natasha" userId="cec9b4cf-8b39-4079-bb60-2bfff6c62f02" providerId="ADAL" clId="{1F6026CE-CB83-4DF7-994E-D2F4816F20FE}" dt="2022-07-25T18:27:32.959" v="7165" actId="478"/>
          <ac:spMkLst>
            <pc:docMk/>
            <pc:sldMk cId="302910925" sldId="297"/>
            <ac:spMk id="22" creationId="{84034F3F-26A7-E945-FA75-41E86BED72B6}"/>
          </ac:spMkLst>
        </pc:spChg>
        <pc:spChg chg="add del mod">
          <ac:chgData name="DAIX Natasha" userId="cec9b4cf-8b39-4079-bb60-2bfff6c62f02" providerId="ADAL" clId="{1F6026CE-CB83-4DF7-994E-D2F4816F20FE}" dt="2022-07-25T18:27:30.923" v="7161" actId="478"/>
          <ac:spMkLst>
            <pc:docMk/>
            <pc:sldMk cId="302910925" sldId="297"/>
            <ac:spMk id="23" creationId="{D06AC9A0-60B4-1421-8504-078765880937}"/>
          </ac:spMkLst>
        </pc:spChg>
        <pc:spChg chg="add del mod">
          <ac:chgData name="DAIX Natasha" userId="cec9b4cf-8b39-4079-bb60-2bfff6c62f02" providerId="ADAL" clId="{1F6026CE-CB83-4DF7-994E-D2F4816F20FE}" dt="2022-07-25T18:27:30.323" v="7160" actId="478"/>
          <ac:spMkLst>
            <pc:docMk/>
            <pc:sldMk cId="302910925" sldId="297"/>
            <ac:spMk id="24" creationId="{A67CE31F-1038-9958-9457-A975352CDE4D}"/>
          </ac:spMkLst>
        </pc:spChg>
        <pc:spChg chg="add del mod">
          <ac:chgData name="DAIX Natasha" userId="cec9b4cf-8b39-4079-bb60-2bfff6c62f02" providerId="ADAL" clId="{1F6026CE-CB83-4DF7-994E-D2F4816F20FE}" dt="2022-07-25T18:27:29.808" v="7159" actId="478"/>
          <ac:spMkLst>
            <pc:docMk/>
            <pc:sldMk cId="302910925" sldId="297"/>
            <ac:spMk id="25" creationId="{FB8565BB-B571-3835-2B87-EB06F0D13B8F}"/>
          </ac:spMkLst>
        </pc:spChg>
        <pc:spChg chg="add mod">
          <ac:chgData name="DAIX Natasha" userId="cec9b4cf-8b39-4079-bb60-2bfff6c62f02" providerId="ADAL" clId="{1F6026CE-CB83-4DF7-994E-D2F4816F20FE}" dt="2022-07-25T18:27:55.196" v="7176" actId="1076"/>
          <ac:spMkLst>
            <pc:docMk/>
            <pc:sldMk cId="302910925" sldId="297"/>
            <ac:spMk id="26" creationId="{CCCB94D7-EBF9-9985-DADE-E156FFF786D3}"/>
          </ac:spMkLst>
        </pc:spChg>
        <pc:spChg chg="add mod">
          <ac:chgData name="DAIX Natasha" userId="cec9b4cf-8b39-4079-bb60-2bfff6c62f02" providerId="ADAL" clId="{1F6026CE-CB83-4DF7-994E-D2F4816F20FE}" dt="2022-07-25T18:27:57.709" v="7178" actId="1076"/>
          <ac:spMkLst>
            <pc:docMk/>
            <pc:sldMk cId="302910925" sldId="297"/>
            <ac:spMk id="27" creationId="{656B5437-B01D-C3ED-1832-9C3DA8B3D0B2}"/>
          </ac:spMkLst>
        </pc:spChg>
        <pc:spChg chg="add mod">
          <ac:chgData name="DAIX Natasha" userId="cec9b4cf-8b39-4079-bb60-2bfff6c62f02" providerId="ADAL" clId="{1F6026CE-CB83-4DF7-994E-D2F4816F20FE}" dt="2022-07-25T18:28:00.180" v="7180" actId="1076"/>
          <ac:spMkLst>
            <pc:docMk/>
            <pc:sldMk cId="302910925" sldId="297"/>
            <ac:spMk id="28" creationId="{F60030BF-7F2D-6EF5-7C00-D260DF6DA747}"/>
          </ac:spMkLst>
        </pc:spChg>
        <pc:spChg chg="add mod">
          <ac:chgData name="DAIX Natasha" userId="cec9b4cf-8b39-4079-bb60-2bfff6c62f02" providerId="ADAL" clId="{1F6026CE-CB83-4DF7-994E-D2F4816F20FE}" dt="2022-07-25T18:28:03.340" v="7182" actId="1076"/>
          <ac:spMkLst>
            <pc:docMk/>
            <pc:sldMk cId="302910925" sldId="297"/>
            <ac:spMk id="29" creationId="{074EB881-31D6-311E-4C40-170CC29CC931}"/>
          </ac:spMkLst>
        </pc:spChg>
        <pc:spChg chg="add mod">
          <ac:chgData name="DAIX Natasha" userId="cec9b4cf-8b39-4079-bb60-2bfff6c62f02" providerId="ADAL" clId="{1F6026CE-CB83-4DF7-994E-D2F4816F20FE}" dt="2022-07-25T18:28:05.444" v="7184" actId="1076"/>
          <ac:spMkLst>
            <pc:docMk/>
            <pc:sldMk cId="302910925" sldId="297"/>
            <ac:spMk id="30" creationId="{5C1E17AF-870B-1368-3975-C2C919CE6B8F}"/>
          </ac:spMkLst>
        </pc:spChg>
        <pc:spChg chg="add mod">
          <ac:chgData name="DAIX Natasha" userId="cec9b4cf-8b39-4079-bb60-2bfff6c62f02" providerId="ADAL" clId="{1F6026CE-CB83-4DF7-994E-D2F4816F20FE}" dt="2022-07-25T18:28:08.900" v="7186" actId="1076"/>
          <ac:spMkLst>
            <pc:docMk/>
            <pc:sldMk cId="302910925" sldId="297"/>
            <ac:spMk id="31" creationId="{AA642A2A-5C11-FD59-FD30-21C2441C5C28}"/>
          </ac:spMkLst>
        </pc:spChg>
        <pc:spChg chg="add mod">
          <ac:chgData name="DAIX Natasha" userId="cec9b4cf-8b39-4079-bb60-2bfff6c62f02" providerId="ADAL" clId="{1F6026CE-CB83-4DF7-994E-D2F4816F20FE}" dt="2022-07-25T18:28:18.819" v="7194" actId="1076"/>
          <ac:spMkLst>
            <pc:docMk/>
            <pc:sldMk cId="302910925" sldId="297"/>
            <ac:spMk id="32" creationId="{6ACCD1BF-7793-4A17-259B-EC72F9451C9F}"/>
          </ac:spMkLst>
        </pc:spChg>
        <pc:spChg chg="add mod">
          <ac:chgData name="DAIX Natasha" userId="cec9b4cf-8b39-4079-bb60-2bfff6c62f02" providerId="ADAL" clId="{1F6026CE-CB83-4DF7-994E-D2F4816F20FE}" dt="2022-07-25T18:28:17.588" v="7193" actId="1076"/>
          <ac:spMkLst>
            <pc:docMk/>
            <pc:sldMk cId="302910925" sldId="297"/>
            <ac:spMk id="33" creationId="{4A9F41F3-5519-7845-3BD1-879419E6B787}"/>
          </ac:spMkLst>
        </pc:spChg>
        <pc:spChg chg="add mod">
          <ac:chgData name="DAIX Natasha" userId="cec9b4cf-8b39-4079-bb60-2bfff6c62f02" providerId="ADAL" clId="{1F6026CE-CB83-4DF7-994E-D2F4816F20FE}" dt="2022-07-25T18:28:15.782" v="7192" actId="1076"/>
          <ac:spMkLst>
            <pc:docMk/>
            <pc:sldMk cId="302910925" sldId="297"/>
            <ac:spMk id="34" creationId="{FDF7DCC9-49A6-1987-7E5E-082888091091}"/>
          </ac:spMkLst>
        </pc:spChg>
        <pc:spChg chg="add mod">
          <ac:chgData name="DAIX Natasha" userId="cec9b4cf-8b39-4079-bb60-2bfff6c62f02" providerId="ADAL" clId="{1F6026CE-CB83-4DF7-994E-D2F4816F20FE}" dt="2022-07-25T18:28:22.500" v="7196" actId="1076"/>
          <ac:spMkLst>
            <pc:docMk/>
            <pc:sldMk cId="302910925" sldId="297"/>
            <ac:spMk id="35" creationId="{BA80B359-AA66-E9EC-B342-458A837BF48E}"/>
          </ac:spMkLst>
        </pc:spChg>
        <pc:spChg chg="add mod">
          <ac:chgData name="DAIX Natasha" userId="cec9b4cf-8b39-4079-bb60-2bfff6c62f02" providerId="ADAL" clId="{1F6026CE-CB83-4DF7-994E-D2F4816F20FE}" dt="2022-07-25T18:28:27.173" v="7198" actId="1076"/>
          <ac:spMkLst>
            <pc:docMk/>
            <pc:sldMk cId="302910925" sldId="297"/>
            <ac:spMk id="36" creationId="{D7324DCA-1EFA-2AE5-70D7-033BC1A9F695}"/>
          </ac:spMkLst>
        </pc:spChg>
        <pc:spChg chg="add mod">
          <ac:chgData name="DAIX Natasha" userId="cec9b4cf-8b39-4079-bb60-2bfff6c62f02" providerId="ADAL" clId="{1F6026CE-CB83-4DF7-994E-D2F4816F20FE}" dt="2022-07-25T18:28:30.404" v="7200" actId="1076"/>
          <ac:spMkLst>
            <pc:docMk/>
            <pc:sldMk cId="302910925" sldId="297"/>
            <ac:spMk id="37" creationId="{CC8B695C-538D-EB7A-9744-AF8FCD1F083E}"/>
          </ac:spMkLst>
        </pc:spChg>
        <pc:spChg chg="add mod">
          <ac:chgData name="DAIX Natasha" userId="cec9b4cf-8b39-4079-bb60-2bfff6c62f02" providerId="ADAL" clId="{1F6026CE-CB83-4DF7-994E-D2F4816F20FE}" dt="2022-07-25T18:28:32.420" v="7202" actId="1076"/>
          <ac:spMkLst>
            <pc:docMk/>
            <pc:sldMk cId="302910925" sldId="297"/>
            <ac:spMk id="38" creationId="{AD680072-0FD0-4D4F-2590-5BF59FB17086}"/>
          </ac:spMkLst>
        </pc:spChg>
        <pc:spChg chg="add mod">
          <ac:chgData name="DAIX Natasha" userId="cec9b4cf-8b39-4079-bb60-2bfff6c62f02" providerId="ADAL" clId="{1F6026CE-CB83-4DF7-994E-D2F4816F20FE}" dt="2022-07-25T18:28:34.716" v="7204" actId="1076"/>
          <ac:spMkLst>
            <pc:docMk/>
            <pc:sldMk cId="302910925" sldId="297"/>
            <ac:spMk id="39" creationId="{8FBEB969-9825-7B7C-B292-318EE592E4E8}"/>
          </ac:spMkLst>
        </pc:spChg>
        <pc:spChg chg="add mod">
          <ac:chgData name="DAIX Natasha" userId="cec9b4cf-8b39-4079-bb60-2bfff6c62f02" providerId="ADAL" clId="{1F6026CE-CB83-4DF7-994E-D2F4816F20FE}" dt="2022-07-25T18:28:37.564" v="7206" actId="1076"/>
          <ac:spMkLst>
            <pc:docMk/>
            <pc:sldMk cId="302910925" sldId="297"/>
            <ac:spMk id="40" creationId="{3DA5D63A-7458-0D10-1DDB-4005BC98C4D8}"/>
          </ac:spMkLst>
        </pc:spChg>
        <pc:spChg chg="add mod">
          <ac:chgData name="DAIX Natasha" userId="cec9b4cf-8b39-4079-bb60-2bfff6c62f02" providerId="ADAL" clId="{1F6026CE-CB83-4DF7-994E-D2F4816F20FE}" dt="2022-07-25T18:28:43.949" v="7208" actId="1076"/>
          <ac:spMkLst>
            <pc:docMk/>
            <pc:sldMk cId="302910925" sldId="297"/>
            <ac:spMk id="41" creationId="{176967F8-C700-BA97-66EE-17F93C95C24F}"/>
          </ac:spMkLst>
        </pc:spChg>
        <pc:spChg chg="add mod">
          <ac:chgData name="DAIX Natasha" userId="cec9b4cf-8b39-4079-bb60-2bfff6c62f02" providerId="ADAL" clId="{1F6026CE-CB83-4DF7-994E-D2F4816F20FE}" dt="2022-07-25T18:28:50.109" v="7210" actId="1076"/>
          <ac:spMkLst>
            <pc:docMk/>
            <pc:sldMk cId="302910925" sldId="297"/>
            <ac:spMk id="42" creationId="{02F8C4E1-2479-2982-2A27-633E7E5BF78C}"/>
          </ac:spMkLst>
        </pc:spChg>
        <pc:spChg chg="add mod">
          <ac:chgData name="DAIX Natasha" userId="cec9b4cf-8b39-4079-bb60-2bfff6c62f02" providerId="ADAL" clId="{1F6026CE-CB83-4DF7-994E-D2F4816F20FE}" dt="2022-07-25T18:28:53.508" v="7212" actId="1076"/>
          <ac:spMkLst>
            <pc:docMk/>
            <pc:sldMk cId="302910925" sldId="297"/>
            <ac:spMk id="43" creationId="{F7883691-0D93-AE72-AC41-B5D73A34CF1A}"/>
          </ac:spMkLst>
        </pc:spChg>
        <pc:spChg chg="add mod">
          <ac:chgData name="DAIX Natasha" userId="cec9b4cf-8b39-4079-bb60-2bfff6c62f02" providerId="ADAL" clId="{1F6026CE-CB83-4DF7-994E-D2F4816F20FE}" dt="2022-07-25T18:28:57.141" v="7214" actId="1076"/>
          <ac:spMkLst>
            <pc:docMk/>
            <pc:sldMk cId="302910925" sldId="297"/>
            <ac:spMk id="44" creationId="{66FD1F02-1766-C099-3994-33B9A6A9F038}"/>
          </ac:spMkLst>
        </pc:spChg>
        <pc:spChg chg="add mod">
          <ac:chgData name="DAIX Natasha" userId="cec9b4cf-8b39-4079-bb60-2bfff6c62f02" providerId="ADAL" clId="{1F6026CE-CB83-4DF7-994E-D2F4816F20FE}" dt="2022-07-25T18:29:05.796" v="7216" actId="1076"/>
          <ac:spMkLst>
            <pc:docMk/>
            <pc:sldMk cId="302910925" sldId="297"/>
            <ac:spMk id="45" creationId="{EABA2D56-10BD-41E0-FAD9-92AB033A099E}"/>
          </ac:spMkLst>
        </pc:spChg>
        <pc:spChg chg="add mod">
          <ac:chgData name="DAIX Natasha" userId="cec9b4cf-8b39-4079-bb60-2bfff6c62f02" providerId="ADAL" clId="{1F6026CE-CB83-4DF7-994E-D2F4816F20FE}" dt="2022-07-25T18:29:08.700" v="7218" actId="1076"/>
          <ac:spMkLst>
            <pc:docMk/>
            <pc:sldMk cId="302910925" sldId="297"/>
            <ac:spMk id="46" creationId="{14C21DE5-1CCC-0C90-3623-2CB97FD70B4E}"/>
          </ac:spMkLst>
        </pc:spChg>
        <pc:spChg chg="add mod">
          <ac:chgData name="DAIX Natasha" userId="cec9b4cf-8b39-4079-bb60-2bfff6c62f02" providerId="ADAL" clId="{1F6026CE-CB83-4DF7-994E-D2F4816F20FE}" dt="2022-07-25T18:29:11.197" v="7220" actId="1076"/>
          <ac:spMkLst>
            <pc:docMk/>
            <pc:sldMk cId="302910925" sldId="297"/>
            <ac:spMk id="47" creationId="{D5B22719-336F-2357-6FAD-A9234AA1FD59}"/>
          </ac:spMkLst>
        </pc:spChg>
        <pc:picChg chg="add mod">
          <ac:chgData name="DAIX Natasha" userId="cec9b4cf-8b39-4079-bb60-2bfff6c62f02" providerId="ADAL" clId="{1F6026CE-CB83-4DF7-994E-D2F4816F20FE}" dt="2022-07-26T20:51:03.086" v="14976" actId="1076"/>
          <ac:picMkLst>
            <pc:docMk/>
            <pc:sldMk cId="302910925" sldId="297"/>
            <ac:picMk id="4" creationId="{5CF974B1-7927-C666-95B2-D5229896AA06}"/>
          </ac:picMkLst>
        </pc:picChg>
        <pc:picChg chg="add mod">
          <ac:chgData name="DAIX Natasha" userId="cec9b4cf-8b39-4079-bb60-2bfff6c62f02" providerId="ADAL" clId="{1F6026CE-CB83-4DF7-994E-D2F4816F20FE}" dt="2022-07-25T18:24:37.797" v="7122" actId="1076"/>
          <ac:picMkLst>
            <pc:docMk/>
            <pc:sldMk cId="302910925" sldId="297"/>
            <ac:picMk id="8" creationId="{84DDCE4B-46A7-423C-B0F1-CA13A6715F9D}"/>
          </ac:picMkLst>
        </pc:picChg>
        <pc:picChg chg="add del mod">
          <ac:chgData name="DAIX Natasha" userId="cec9b4cf-8b39-4079-bb60-2bfff6c62f02" providerId="ADAL" clId="{1F6026CE-CB83-4DF7-994E-D2F4816F20FE}" dt="2022-07-25T18:24:49.767" v="7124" actId="478"/>
          <ac:picMkLst>
            <pc:docMk/>
            <pc:sldMk cId="302910925" sldId="297"/>
            <ac:picMk id="10" creationId="{FDB8905B-6B65-C731-DC91-6895D2FB9D60}"/>
          </ac:picMkLst>
        </pc:picChg>
        <pc:picChg chg="add mod">
          <ac:chgData name="DAIX Natasha" userId="cec9b4cf-8b39-4079-bb60-2bfff6c62f02" providerId="ADAL" clId="{1F6026CE-CB83-4DF7-994E-D2F4816F20FE}" dt="2022-07-25T18:25:24.853" v="7128" actId="14100"/>
          <ac:picMkLst>
            <pc:docMk/>
            <pc:sldMk cId="302910925" sldId="297"/>
            <ac:picMk id="12" creationId="{E18D063F-2965-1AB7-4966-32C97EAFA60A}"/>
          </ac:picMkLst>
        </pc:picChg>
      </pc:sldChg>
      <pc:sldChg chg="addSp delSp modSp mod setBg modNotesTx">
        <pc:chgData name="DAIX Natasha" userId="cec9b4cf-8b39-4079-bb60-2bfff6c62f02" providerId="ADAL" clId="{1F6026CE-CB83-4DF7-994E-D2F4816F20FE}" dt="2022-07-27T11:40:37.474" v="16092" actId="20577"/>
        <pc:sldMkLst>
          <pc:docMk/>
          <pc:sldMk cId="4269487936" sldId="298"/>
        </pc:sldMkLst>
        <pc:spChg chg="mod">
          <ac:chgData name="DAIX Natasha" userId="cec9b4cf-8b39-4079-bb60-2bfff6c62f02" providerId="ADAL" clId="{1F6026CE-CB83-4DF7-994E-D2F4816F20FE}" dt="2022-07-27T11:40:37.474" v="16092" actId="20577"/>
          <ac:spMkLst>
            <pc:docMk/>
            <pc:sldMk cId="4269487936" sldId="298"/>
            <ac:spMk id="2" creationId="{CB5A2F8C-3898-F841-B996-4FEA95EE2D6E}"/>
          </ac:spMkLst>
        </pc:spChg>
        <pc:spChg chg="del mod">
          <ac:chgData name="DAIX Natasha" userId="cec9b4cf-8b39-4079-bb60-2bfff6c62f02" providerId="ADAL" clId="{1F6026CE-CB83-4DF7-994E-D2F4816F20FE}" dt="2022-07-26T20:49:21.726" v="14951" actId="478"/>
          <ac:spMkLst>
            <pc:docMk/>
            <pc:sldMk cId="4269487936" sldId="298"/>
            <ac:spMk id="3" creationId="{CE5893A0-8F48-740D-9398-F07432B4CAF2}"/>
          </ac:spMkLst>
        </pc:spChg>
        <pc:spChg chg="add del">
          <ac:chgData name="DAIX Natasha" userId="cec9b4cf-8b39-4079-bb60-2bfff6c62f02" providerId="ADAL" clId="{1F6026CE-CB83-4DF7-994E-D2F4816F20FE}" dt="2022-07-19T11:51:04.717" v="644" actId="478"/>
          <ac:spMkLst>
            <pc:docMk/>
            <pc:sldMk cId="4269487936" sldId="298"/>
            <ac:spMk id="5" creationId="{24984290-A68A-B1BD-E909-F68A74DA1919}"/>
          </ac:spMkLst>
        </pc:spChg>
        <pc:picChg chg="add mod">
          <ac:chgData name="DAIX Natasha" userId="cec9b4cf-8b39-4079-bb60-2bfff6c62f02" providerId="ADAL" clId="{1F6026CE-CB83-4DF7-994E-D2F4816F20FE}" dt="2022-07-27T11:40:18.325" v="16060" actId="1076"/>
          <ac:picMkLst>
            <pc:docMk/>
            <pc:sldMk cId="4269487936" sldId="298"/>
            <ac:picMk id="5" creationId="{50C58441-B2F6-3D0A-23DA-766D31F445BB}"/>
          </ac:picMkLst>
        </pc:picChg>
        <pc:picChg chg="add mod">
          <ac:chgData name="DAIX Natasha" userId="cec9b4cf-8b39-4079-bb60-2bfff6c62f02" providerId="ADAL" clId="{1F6026CE-CB83-4DF7-994E-D2F4816F20FE}" dt="2022-07-19T11:51:08.627" v="645"/>
          <ac:picMkLst>
            <pc:docMk/>
            <pc:sldMk cId="4269487936" sldId="298"/>
            <ac:picMk id="6" creationId="{14E9BCC7-5E4C-EF04-D086-F0988260216B}"/>
          </ac:picMkLst>
        </pc:picChg>
      </pc:sldChg>
      <pc:sldChg chg="addSp delSp modSp mod setBg modNotesTx">
        <pc:chgData name="DAIX Natasha" userId="cec9b4cf-8b39-4079-bb60-2bfff6c62f02" providerId="ADAL" clId="{1F6026CE-CB83-4DF7-994E-D2F4816F20FE}" dt="2022-07-27T11:53:20.716" v="16164" actId="207"/>
        <pc:sldMkLst>
          <pc:docMk/>
          <pc:sldMk cId="3297179909" sldId="299"/>
        </pc:sldMkLst>
        <pc:spChg chg="mod">
          <ac:chgData name="DAIX Natasha" userId="cec9b4cf-8b39-4079-bb60-2bfff6c62f02" providerId="ADAL" clId="{1F6026CE-CB83-4DF7-994E-D2F4816F20FE}" dt="2022-07-27T11:36:57.167" v="15986" actId="20577"/>
          <ac:spMkLst>
            <pc:docMk/>
            <pc:sldMk cId="3297179909" sldId="299"/>
            <ac:spMk id="3" creationId="{39B53A0A-E9BB-6DC8-DF50-8239E2E66DC0}"/>
          </ac:spMkLst>
        </pc:spChg>
        <pc:spChg chg="add mod">
          <ac:chgData name="DAIX Natasha" userId="cec9b4cf-8b39-4079-bb60-2bfff6c62f02" providerId="ADAL" clId="{1F6026CE-CB83-4DF7-994E-D2F4816F20FE}" dt="2022-07-27T11:53:20.716" v="16164" actId="207"/>
          <ac:spMkLst>
            <pc:docMk/>
            <pc:sldMk cId="3297179909" sldId="299"/>
            <ac:spMk id="7" creationId="{A851F0B2-40F8-3EDD-C363-BBB7EC2574A9}"/>
          </ac:spMkLst>
        </pc:spChg>
        <pc:spChg chg="add del ord">
          <ac:chgData name="DAIX Natasha" userId="cec9b4cf-8b39-4079-bb60-2bfff6c62f02" providerId="ADAL" clId="{1F6026CE-CB83-4DF7-994E-D2F4816F20FE}" dt="2022-07-19T22:31:30.838" v="3047" actId="11529"/>
          <ac:spMkLst>
            <pc:docMk/>
            <pc:sldMk cId="3297179909" sldId="299"/>
            <ac:spMk id="12" creationId="{503E2EC4-CEC5-569B-D62B-875AFBDCF7B7}"/>
          </ac:spMkLst>
        </pc:spChg>
        <pc:picChg chg="add del mod">
          <ac:chgData name="DAIX Natasha" userId="cec9b4cf-8b39-4079-bb60-2bfff6c62f02" providerId="ADAL" clId="{1F6026CE-CB83-4DF7-994E-D2F4816F20FE}" dt="2022-07-19T22:29:35.804" v="3021" actId="931"/>
          <ac:picMkLst>
            <pc:docMk/>
            <pc:sldMk cId="3297179909" sldId="299"/>
            <ac:picMk id="5" creationId="{1FC3BDA3-8105-722F-C8CD-23992320044F}"/>
          </ac:picMkLst>
        </pc:picChg>
        <pc:picChg chg="add mod">
          <ac:chgData name="DAIX Natasha" userId="cec9b4cf-8b39-4079-bb60-2bfff6c62f02" providerId="ADAL" clId="{1F6026CE-CB83-4DF7-994E-D2F4816F20FE}" dt="2022-07-26T07:25:30.314" v="9244"/>
          <ac:picMkLst>
            <pc:docMk/>
            <pc:sldMk cId="3297179909" sldId="299"/>
            <ac:picMk id="6" creationId="{266AB706-AC69-BDFD-B448-1C3B2BD5A1FE}"/>
          </ac:picMkLst>
        </pc:picChg>
        <pc:picChg chg="add del mod">
          <ac:chgData name="DAIX Natasha" userId="cec9b4cf-8b39-4079-bb60-2bfff6c62f02" providerId="ADAL" clId="{1F6026CE-CB83-4DF7-994E-D2F4816F20FE}" dt="2022-07-19T22:29:49.397" v="3025" actId="478"/>
          <ac:picMkLst>
            <pc:docMk/>
            <pc:sldMk cId="3297179909" sldId="299"/>
            <ac:picMk id="7" creationId="{8D8D038E-352A-3187-CE2A-CD96059DA6EB}"/>
          </ac:picMkLst>
        </pc:picChg>
        <pc:picChg chg="add mod">
          <ac:chgData name="DAIX Natasha" userId="cec9b4cf-8b39-4079-bb60-2bfff6c62f02" providerId="ADAL" clId="{1F6026CE-CB83-4DF7-994E-D2F4816F20FE}" dt="2022-07-19T22:46:25.957" v="3351" actId="1076"/>
          <ac:picMkLst>
            <pc:docMk/>
            <pc:sldMk cId="3297179909" sldId="299"/>
            <ac:picMk id="9" creationId="{DA2EB931-EACF-6815-7828-9BA3A401699B}"/>
          </ac:picMkLst>
        </pc:picChg>
        <pc:picChg chg="add mod ord">
          <ac:chgData name="DAIX Natasha" userId="cec9b4cf-8b39-4079-bb60-2bfff6c62f02" providerId="ADAL" clId="{1F6026CE-CB83-4DF7-994E-D2F4816F20FE}" dt="2022-07-19T22:46:18.949" v="3350" actId="1076"/>
          <ac:picMkLst>
            <pc:docMk/>
            <pc:sldMk cId="3297179909" sldId="299"/>
            <ac:picMk id="11" creationId="{36BF47A6-100F-022F-61A7-CDBD1B4F182D}"/>
          </ac:picMkLst>
        </pc:picChg>
      </pc:sldChg>
      <pc:sldChg chg="addSp delSp modSp mod setBg modClrScheme chgLayout">
        <pc:chgData name="DAIX Natasha" userId="cec9b4cf-8b39-4079-bb60-2bfff6c62f02" providerId="ADAL" clId="{1F6026CE-CB83-4DF7-994E-D2F4816F20FE}" dt="2022-07-28T08:26:06.031" v="16183"/>
        <pc:sldMkLst>
          <pc:docMk/>
          <pc:sldMk cId="3497815823" sldId="300"/>
        </pc:sldMkLst>
        <pc:spChg chg="mod ord">
          <ac:chgData name="DAIX Natasha" userId="cec9b4cf-8b39-4079-bb60-2bfff6c62f02" providerId="ADAL" clId="{1F6026CE-CB83-4DF7-994E-D2F4816F20FE}" dt="2022-07-28T08:26:06.031" v="16183"/>
          <ac:spMkLst>
            <pc:docMk/>
            <pc:sldMk cId="3497815823" sldId="300"/>
            <ac:spMk id="2" creationId="{EB2523CD-D9D8-6E18-3ECB-AD19479447CC}"/>
          </ac:spMkLst>
        </pc:spChg>
        <pc:spChg chg="del mod ord">
          <ac:chgData name="DAIX Natasha" userId="cec9b4cf-8b39-4079-bb60-2bfff6c62f02" providerId="ADAL" clId="{1F6026CE-CB83-4DF7-994E-D2F4816F20FE}" dt="2022-07-25T19:55:18.382" v="8527" actId="700"/>
          <ac:spMkLst>
            <pc:docMk/>
            <pc:sldMk cId="3497815823" sldId="300"/>
            <ac:spMk id="3" creationId="{488D5144-95FE-7218-66CC-D8782E5D4BE6}"/>
          </ac:spMkLst>
        </pc:spChg>
        <pc:spChg chg="add mod ord">
          <ac:chgData name="DAIX Natasha" userId="cec9b4cf-8b39-4079-bb60-2bfff6c62f02" providerId="ADAL" clId="{1F6026CE-CB83-4DF7-994E-D2F4816F20FE}" dt="2022-07-28T08:26:06.031" v="16183"/>
          <ac:spMkLst>
            <pc:docMk/>
            <pc:sldMk cId="3497815823" sldId="300"/>
            <ac:spMk id="4" creationId="{37B25203-C308-BFDA-1FA2-D4721A9F0E67}"/>
          </ac:spMkLst>
        </pc:spChg>
      </pc:sldChg>
      <pc:sldChg chg="addSp delSp modSp mod chgLayout modNotesTx">
        <pc:chgData name="DAIX Natasha" userId="cec9b4cf-8b39-4079-bb60-2bfff6c62f02" providerId="ADAL" clId="{1F6026CE-CB83-4DF7-994E-D2F4816F20FE}" dt="2022-08-02T13:29:29.610" v="16281" actId="20577"/>
        <pc:sldMkLst>
          <pc:docMk/>
          <pc:sldMk cId="270010382" sldId="301"/>
        </pc:sldMkLst>
        <pc:spChg chg="mod ord">
          <ac:chgData name="DAIX Natasha" userId="cec9b4cf-8b39-4079-bb60-2bfff6c62f02" providerId="ADAL" clId="{1F6026CE-CB83-4DF7-994E-D2F4816F20FE}" dt="2022-07-26T17:55:56.766" v="12250" actId="20577"/>
          <ac:spMkLst>
            <pc:docMk/>
            <pc:sldMk cId="270010382" sldId="301"/>
            <ac:spMk id="2" creationId="{A2650459-06CB-6927-7C61-97B386B1D76A}"/>
          </ac:spMkLst>
        </pc:spChg>
        <pc:spChg chg="mod ord">
          <ac:chgData name="DAIX Natasha" userId="cec9b4cf-8b39-4079-bb60-2bfff6c62f02" providerId="ADAL" clId="{1F6026CE-CB83-4DF7-994E-D2F4816F20FE}" dt="2022-08-02T13:29:29.610" v="16281" actId="20577"/>
          <ac:spMkLst>
            <pc:docMk/>
            <pc:sldMk cId="270010382" sldId="301"/>
            <ac:spMk id="3" creationId="{3FC799F4-996F-0605-205B-489EED9D3172}"/>
          </ac:spMkLst>
        </pc:spChg>
        <pc:spChg chg="del mod">
          <ac:chgData name="DAIX Natasha" userId="cec9b4cf-8b39-4079-bb60-2bfff6c62f02" providerId="ADAL" clId="{1F6026CE-CB83-4DF7-994E-D2F4816F20FE}" dt="2022-07-25T20:26:55.129" v="8910" actId="478"/>
          <ac:spMkLst>
            <pc:docMk/>
            <pc:sldMk cId="270010382" sldId="301"/>
            <ac:spMk id="4" creationId="{A44D5D0D-3C41-5879-91E4-D4A09FD70322}"/>
          </ac:spMkLst>
        </pc:spChg>
        <pc:picChg chg="add mod">
          <ac:chgData name="DAIX Natasha" userId="cec9b4cf-8b39-4079-bb60-2bfff6c62f02" providerId="ADAL" clId="{1F6026CE-CB83-4DF7-994E-D2F4816F20FE}" dt="2022-07-26T07:33:10.713" v="9342"/>
          <ac:picMkLst>
            <pc:docMk/>
            <pc:sldMk cId="270010382" sldId="301"/>
            <ac:picMk id="4" creationId="{82EB134A-F00B-C702-94D4-0F4B566E68ED}"/>
          </ac:picMkLst>
        </pc:picChg>
      </pc:sldChg>
      <pc:sldChg chg="addSp modSp mod setBg modNotesTx">
        <pc:chgData name="DAIX Natasha" userId="cec9b4cf-8b39-4079-bb60-2bfff6c62f02" providerId="ADAL" clId="{1F6026CE-CB83-4DF7-994E-D2F4816F20FE}" dt="2022-08-02T13:40:18.321" v="16359" actId="20577"/>
        <pc:sldMkLst>
          <pc:docMk/>
          <pc:sldMk cId="356523009" sldId="302"/>
        </pc:sldMkLst>
        <pc:spChg chg="mod">
          <ac:chgData name="DAIX Natasha" userId="cec9b4cf-8b39-4079-bb60-2bfff6c62f02" providerId="ADAL" clId="{1F6026CE-CB83-4DF7-994E-D2F4816F20FE}" dt="2022-07-26T07:24:35.191" v="9241" actId="20577"/>
          <ac:spMkLst>
            <pc:docMk/>
            <pc:sldMk cId="356523009" sldId="302"/>
            <ac:spMk id="2" creationId="{0EEF2DD9-A0D8-7548-547F-BC82835F63D8}"/>
          </ac:spMkLst>
        </pc:spChg>
        <pc:spChg chg="mod">
          <ac:chgData name="DAIX Natasha" userId="cec9b4cf-8b39-4079-bb60-2bfff6c62f02" providerId="ADAL" clId="{1F6026CE-CB83-4DF7-994E-D2F4816F20FE}" dt="2022-08-02T13:40:18.321" v="16359" actId="20577"/>
          <ac:spMkLst>
            <pc:docMk/>
            <pc:sldMk cId="356523009" sldId="302"/>
            <ac:spMk id="4" creationId="{DB20B079-230C-1A29-FA51-C25ED53E5C07}"/>
          </ac:spMkLst>
        </pc:spChg>
        <pc:picChg chg="add mod">
          <ac:chgData name="DAIX Natasha" userId="cec9b4cf-8b39-4079-bb60-2bfff6c62f02" providerId="ADAL" clId="{1F6026CE-CB83-4DF7-994E-D2F4816F20FE}" dt="2022-07-26T07:33:31.113" v="9351"/>
          <ac:picMkLst>
            <pc:docMk/>
            <pc:sldMk cId="356523009" sldId="302"/>
            <ac:picMk id="5" creationId="{0F672A1D-C697-4979-7CFA-70DFFED28D7B}"/>
          </ac:picMkLst>
        </pc:picChg>
        <pc:picChg chg="add mod">
          <ac:chgData name="DAIX Natasha" userId="cec9b4cf-8b39-4079-bb60-2bfff6c62f02" providerId="ADAL" clId="{1F6026CE-CB83-4DF7-994E-D2F4816F20FE}" dt="2022-07-26T20:39:30.462" v="14788" actId="14100"/>
          <ac:picMkLst>
            <pc:docMk/>
            <pc:sldMk cId="356523009" sldId="302"/>
            <ac:picMk id="6" creationId="{1F06789E-CBE3-B20E-7450-D97EA5A13670}"/>
          </ac:picMkLst>
        </pc:picChg>
      </pc:sldChg>
      <pc:sldChg chg="addSp modSp mod modNotesTx">
        <pc:chgData name="DAIX Natasha" userId="cec9b4cf-8b39-4079-bb60-2bfff6c62f02" providerId="ADAL" clId="{1F6026CE-CB83-4DF7-994E-D2F4816F20FE}" dt="2022-07-26T21:31:33.716" v="15568" actId="20577"/>
        <pc:sldMkLst>
          <pc:docMk/>
          <pc:sldMk cId="2235860482" sldId="303"/>
        </pc:sldMkLst>
        <pc:spChg chg="mod">
          <ac:chgData name="DAIX Natasha" userId="cec9b4cf-8b39-4079-bb60-2bfff6c62f02" providerId="ADAL" clId="{1F6026CE-CB83-4DF7-994E-D2F4816F20FE}" dt="2022-07-26T21:31:33.716" v="15568" actId="20577"/>
          <ac:spMkLst>
            <pc:docMk/>
            <pc:sldMk cId="2235860482" sldId="303"/>
            <ac:spMk id="2" creationId="{94DBF5AC-C8E3-031B-0A84-322EB5E1C765}"/>
          </ac:spMkLst>
        </pc:spChg>
        <pc:spChg chg="mod">
          <ac:chgData name="DAIX Natasha" userId="cec9b4cf-8b39-4079-bb60-2bfff6c62f02" providerId="ADAL" clId="{1F6026CE-CB83-4DF7-994E-D2F4816F20FE}" dt="2022-07-26T07:34:12.509" v="9363" actId="14100"/>
          <ac:spMkLst>
            <pc:docMk/>
            <pc:sldMk cId="2235860482" sldId="303"/>
            <ac:spMk id="3" creationId="{AB721771-4218-2B7E-33FE-52444AE210E7}"/>
          </ac:spMkLst>
        </pc:spChg>
        <pc:picChg chg="add mod">
          <ac:chgData name="DAIX Natasha" userId="cec9b4cf-8b39-4079-bb60-2bfff6c62f02" providerId="ADAL" clId="{1F6026CE-CB83-4DF7-994E-D2F4816F20FE}" dt="2022-07-26T07:33:43.243" v="9357"/>
          <ac:picMkLst>
            <pc:docMk/>
            <pc:sldMk cId="2235860482" sldId="303"/>
            <ac:picMk id="4" creationId="{81A08CF6-5C89-10F6-5A93-0DDBFA493CBF}"/>
          </ac:picMkLst>
        </pc:picChg>
      </pc:sldChg>
      <pc:sldChg chg="new del">
        <pc:chgData name="DAIX Natasha" userId="cec9b4cf-8b39-4079-bb60-2bfff6c62f02" providerId="ADAL" clId="{1F6026CE-CB83-4DF7-994E-D2F4816F20FE}" dt="2022-07-18T20:10:11.872" v="268" actId="47"/>
        <pc:sldMkLst>
          <pc:docMk/>
          <pc:sldMk cId="3197202133" sldId="304"/>
        </pc:sldMkLst>
      </pc:sldChg>
      <pc:sldChg chg="modSp mod">
        <pc:chgData name="DAIX Natasha" userId="cec9b4cf-8b39-4079-bb60-2bfff6c62f02" providerId="ADAL" clId="{1F6026CE-CB83-4DF7-994E-D2F4816F20FE}" dt="2022-07-18T20:12:25.535" v="356" actId="14100"/>
        <pc:sldMkLst>
          <pc:docMk/>
          <pc:sldMk cId="1629768322" sldId="305"/>
        </pc:sldMkLst>
        <pc:spChg chg="mod">
          <ac:chgData name="DAIX Natasha" userId="cec9b4cf-8b39-4079-bb60-2bfff6c62f02" providerId="ADAL" clId="{1F6026CE-CB83-4DF7-994E-D2F4816F20FE}" dt="2022-07-18T20:12:12.975" v="353" actId="1076"/>
          <ac:spMkLst>
            <pc:docMk/>
            <pc:sldMk cId="1629768322" sldId="305"/>
            <ac:spMk id="2" creationId="{C4E4EDCA-8E92-BED7-DB6B-EBBD159A7E45}"/>
          </ac:spMkLst>
        </pc:spChg>
        <pc:spChg chg="mod">
          <ac:chgData name="DAIX Natasha" userId="cec9b4cf-8b39-4079-bb60-2bfff6c62f02" providerId="ADAL" clId="{1F6026CE-CB83-4DF7-994E-D2F4816F20FE}" dt="2022-07-18T20:12:16.142" v="354" actId="1076"/>
          <ac:spMkLst>
            <pc:docMk/>
            <pc:sldMk cId="1629768322" sldId="305"/>
            <ac:spMk id="3" creationId="{AA5F707C-E730-BCD7-9942-F994C71CA65F}"/>
          </ac:spMkLst>
        </pc:spChg>
        <pc:spChg chg="mod">
          <ac:chgData name="DAIX Natasha" userId="cec9b4cf-8b39-4079-bb60-2bfff6c62f02" providerId="ADAL" clId="{1F6026CE-CB83-4DF7-994E-D2F4816F20FE}" dt="2022-07-18T20:12:20.662" v="355" actId="1076"/>
          <ac:spMkLst>
            <pc:docMk/>
            <pc:sldMk cId="1629768322" sldId="305"/>
            <ac:spMk id="4" creationId="{8BFE4959-556F-02D2-9477-F7D9D1E98493}"/>
          </ac:spMkLst>
        </pc:spChg>
        <pc:picChg chg="mod">
          <ac:chgData name="DAIX Natasha" userId="cec9b4cf-8b39-4079-bb60-2bfff6c62f02" providerId="ADAL" clId="{1F6026CE-CB83-4DF7-994E-D2F4816F20FE}" dt="2022-07-18T20:12:25.535" v="356" actId="14100"/>
          <ac:picMkLst>
            <pc:docMk/>
            <pc:sldMk cId="1629768322" sldId="305"/>
            <ac:picMk id="12" creationId="{135BC115-7457-3900-589F-E108058323B8}"/>
          </ac:picMkLst>
        </pc:picChg>
      </pc:sldChg>
      <pc:sldChg chg="addSp modSp mod">
        <pc:chgData name="DAIX Natasha" userId="cec9b4cf-8b39-4079-bb60-2bfff6c62f02" providerId="ADAL" clId="{1F6026CE-CB83-4DF7-994E-D2F4816F20FE}" dt="2022-07-18T20:28:18.242" v="522" actId="113"/>
        <pc:sldMkLst>
          <pc:docMk/>
          <pc:sldMk cId="3257632969" sldId="306"/>
        </pc:sldMkLst>
        <pc:spChg chg="add mod">
          <ac:chgData name="DAIX Natasha" userId="cec9b4cf-8b39-4079-bb60-2bfff6c62f02" providerId="ADAL" clId="{1F6026CE-CB83-4DF7-994E-D2F4816F20FE}" dt="2022-07-18T20:26:53.151" v="510" actId="1076"/>
          <ac:spMkLst>
            <pc:docMk/>
            <pc:sldMk cId="3257632969" sldId="306"/>
            <ac:spMk id="3" creationId="{A0252427-AE14-D221-0759-6D2D0E3EE718}"/>
          </ac:spMkLst>
        </pc:spChg>
        <pc:spChg chg="mod">
          <ac:chgData name="DAIX Natasha" userId="cec9b4cf-8b39-4079-bb60-2bfff6c62f02" providerId="ADAL" clId="{1F6026CE-CB83-4DF7-994E-D2F4816F20FE}" dt="2022-07-18T20:24:23.911" v="426" actId="14100"/>
          <ac:spMkLst>
            <pc:docMk/>
            <pc:sldMk cId="3257632969" sldId="306"/>
            <ac:spMk id="7" creationId="{DB2AC6EB-0D91-6D53-5327-B75BCEE7DA7E}"/>
          </ac:spMkLst>
        </pc:spChg>
        <pc:spChg chg="mod">
          <ac:chgData name="DAIX Natasha" userId="cec9b4cf-8b39-4079-bb60-2bfff6c62f02" providerId="ADAL" clId="{1F6026CE-CB83-4DF7-994E-D2F4816F20FE}" dt="2022-07-18T20:26:36.067" v="507" actId="1035"/>
          <ac:spMkLst>
            <pc:docMk/>
            <pc:sldMk cId="3257632969" sldId="306"/>
            <ac:spMk id="8" creationId="{E3E915D8-754A-1E3A-7C3C-B5BB8203D64C}"/>
          </ac:spMkLst>
        </pc:spChg>
        <pc:spChg chg="mod">
          <ac:chgData name="DAIX Natasha" userId="cec9b4cf-8b39-4079-bb60-2bfff6c62f02" providerId="ADAL" clId="{1F6026CE-CB83-4DF7-994E-D2F4816F20FE}" dt="2022-07-18T20:28:07.705" v="520" actId="113"/>
          <ac:spMkLst>
            <pc:docMk/>
            <pc:sldMk cId="3257632969" sldId="306"/>
            <ac:spMk id="10" creationId="{E02E2C20-B9F2-59CA-2AC7-3D75F830B1EE}"/>
          </ac:spMkLst>
        </pc:spChg>
        <pc:spChg chg="mod">
          <ac:chgData name="DAIX Natasha" userId="cec9b4cf-8b39-4079-bb60-2bfff6c62f02" providerId="ADAL" clId="{1F6026CE-CB83-4DF7-994E-D2F4816F20FE}" dt="2022-07-18T20:26:45.496" v="508" actId="1076"/>
          <ac:spMkLst>
            <pc:docMk/>
            <pc:sldMk cId="3257632969" sldId="306"/>
            <ac:spMk id="11" creationId="{7AFB908C-7553-1D0D-A679-EAE3F8A868A9}"/>
          </ac:spMkLst>
        </pc:spChg>
        <pc:spChg chg="add mod">
          <ac:chgData name="DAIX Natasha" userId="cec9b4cf-8b39-4079-bb60-2bfff6c62f02" providerId="ADAL" clId="{1F6026CE-CB83-4DF7-994E-D2F4816F20FE}" dt="2022-07-18T20:26:58.693" v="515" actId="1036"/>
          <ac:spMkLst>
            <pc:docMk/>
            <pc:sldMk cId="3257632969" sldId="306"/>
            <ac:spMk id="12" creationId="{88C2DE6E-54FB-E356-8E18-6DF422C1C05E}"/>
          </ac:spMkLst>
        </pc:spChg>
        <pc:spChg chg="add mod">
          <ac:chgData name="DAIX Natasha" userId="cec9b4cf-8b39-4079-bb60-2bfff6c62f02" providerId="ADAL" clId="{1F6026CE-CB83-4DF7-994E-D2F4816F20FE}" dt="2022-07-18T20:28:18.242" v="522" actId="113"/>
          <ac:spMkLst>
            <pc:docMk/>
            <pc:sldMk cId="3257632969" sldId="306"/>
            <ac:spMk id="13" creationId="{9E803EDF-8023-3338-B06E-6505465D1F90}"/>
          </ac:spMkLst>
        </pc:spChg>
        <pc:spChg chg="add mod">
          <ac:chgData name="DAIX Natasha" userId="cec9b4cf-8b39-4079-bb60-2bfff6c62f02" providerId="ADAL" clId="{1F6026CE-CB83-4DF7-994E-D2F4816F20FE}" dt="2022-07-18T20:26:22.666" v="502" actId="122"/>
          <ac:spMkLst>
            <pc:docMk/>
            <pc:sldMk cId="3257632969" sldId="306"/>
            <ac:spMk id="14" creationId="{6C03F798-DDF5-3552-5784-802035440725}"/>
          </ac:spMkLst>
        </pc:spChg>
        <pc:spChg chg="mod">
          <ac:chgData name="DAIX Natasha" userId="cec9b4cf-8b39-4079-bb60-2bfff6c62f02" providerId="ADAL" clId="{1F6026CE-CB83-4DF7-994E-D2F4816F20FE}" dt="2022-07-18T20:28:13.707" v="521" actId="113"/>
          <ac:spMkLst>
            <pc:docMk/>
            <pc:sldMk cId="3257632969" sldId="306"/>
            <ac:spMk id="15" creationId="{10200A9D-4439-B11B-45E3-47A1E22BE815}"/>
          </ac:spMkLst>
        </pc:spChg>
        <pc:spChg chg="mod">
          <ac:chgData name="DAIX Natasha" userId="cec9b4cf-8b39-4079-bb60-2bfff6c62f02" providerId="ADAL" clId="{1F6026CE-CB83-4DF7-994E-D2F4816F20FE}" dt="2022-07-18T20:28:04.081" v="519" actId="113"/>
          <ac:spMkLst>
            <pc:docMk/>
            <pc:sldMk cId="3257632969" sldId="306"/>
            <ac:spMk id="17" creationId="{897099AD-09F6-2912-F758-C9A56BEA7E4A}"/>
          </ac:spMkLst>
        </pc:spChg>
        <pc:picChg chg="mod">
          <ac:chgData name="DAIX Natasha" userId="cec9b4cf-8b39-4079-bb60-2bfff6c62f02" providerId="ADAL" clId="{1F6026CE-CB83-4DF7-994E-D2F4816F20FE}" dt="2022-07-18T20:27:15.256" v="517" actId="1076"/>
          <ac:picMkLst>
            <pc:docMk/>
            <pc:sldMk cId="3257632969" sldId="306"/>
            <ac:picMk id="5" creationId="{2BCCB12E-2FF8-374A-B8F4-F3F0F46B3C2A}"/>
          </ac:picMkLst>
        </pc:picChg>
      </pc:sldChg>
      <pc:sldChg chg="addSp delSp modSp add mod setBg modNotesTx">
        <pc:chgData name="DAIX Natasha" userId="cec9b4cf-8b39-4079-bb60-2bfff6c62f02" providerId="ADAL" clId="{1F6026CE-CB83-4DF7-994E-D2F4816F20FE}" dt="2022-07-26T20:47:51.355" v="14933" actId="29295"/>
        <pc:sldMkLst>
          <pc:docMk/>
          <pc:sldMk cId="3366166108" sldId="307"/>
        </pc:sldMkLst>
        <pc:spChg chg="add mod">
          <ac:chgData name="DAIX Natasha" userId="cec9b4cf-8b39-4079-bb60-2bfff6c62f02" providerId="ADAL" clId="{1F6026CE-CB83-4DF7-994E-D2F4816F20FE}" dt="2022-07-19T21:54:27.286" v="2855" actId="207"/>
          <ac:spMkLst>
            <pc:docMk/>
            <pc:sldMk cId="3366166108" sldId="307"/>
            <ac:spMk id="2" creationId="{337FB2E0-2265-71DC-5C68-33A323E95981}"/>
          </ac:spMkLst>
        </pc:spChg>
        <pc:spChg chg="add del mod">
          <ac:chgData name="DAIX Natasha" userId="cec9b4cf-8b39-4079-bb60-2bfff6c62f02" providerId="ADAL" clId="{1F6026CE-CB83-4DF7-994E-D2F4816F20FE}" dt="2022-07-19T21:53:52.426" v="2848" actId="478"/>
          <ac:spMkLst>
            <pc:docMk/>
            <pc:sldMk cId="3366166108" sldId="307"/>
            <ac:spMk id="5" creationId="{E38D4CBD-17B6-F780-3124-36CA0A3AF26D}"/>
          </ac:spMkLst>
        </pc:spChg>
        <pc:spChg chg="add mod">
          <ac:chgData name="DAIX Natasha" userId="cec9b4cf-8b39-4079-bb60-2bfff6c62f02" providerId="ADAL" clId="{1F6026CE-CB83-4DF7-994E-D2F4816F20FE}" dt="2022-07-19T22:23:39.506" v="2976" actId="207"/>
          <ac:spMkLst>
            <pc:docMk/>
            <pc:sldMk cId="3366166108" sldId="307"/>
            <ac:spMk id="8" creationId="{EA1DA008-6F01-8A89-8025-BF079DE4FC2F}"/>
          </ac:spMkLst>
        </pc:spChg>
        <pc:spChg chg="add mod">
          <ac:chgData name="DAIX Natasha" userId="cec9b4cf-8b39-4079-bb60-2bfff6c62f02" providerId="ADAL" clId="{1F6026CE-CB83-4DF7-994E-D2F4816F20FE}" dt="2022-07-19T21:54:16.539" v="2854" actId="1076"/>
          <ac:spMkLst>
            <pc:docMk/>
            <pc:sldMk cId="3366166108" sldId="307"/>
            <ac:spMk id="10" creationId="{C45A348C-96E6-3E5E-65AB-F2043B5A1E1A}"/>
          </ac:spMkLst>
        </pc:spChg>
        <pc:spChg chg="add mod">
          <ac:chgData name="DAIX Natasha" userId="cec9b4cf-8b39-4079-bb60-2bfff6c62f02" providerId="ADAL" clId="{1F6026CE-CB83-4DF7-994E-D2F4816F20FE}" dt="2022-07-19T21:54:49.666" v="2860" actId="113"/>
          <ac:spMkLst>
            <pc:docMk/>
            <pc:sldMk cId="3366166108" sldId="307"/>
            <ac:spMk id="11" creationId="{6D01BDFF-7DD7-30C5-1581-7EAD05B4A02D}"/>
          </ac:spMkLst>
        </pc:spChg>
        <pc:spChg chg="add del">
          <ac:chgData name="DAIX Natasha" userId="cec9b4cf-8b39-4079-bb60-2bfff6c62f02" providerId="ADAL" clId="{1F6026CE-CB83-4DF7-994E-D2F4816F20FE}" dt="2022-07-19T21:52:53.747" v="2804" actId="478"/>
          <ac:spMkLst>
            <pc:docMk/>
            <pc:sldMk cId="3366166108" sldId="307"/>
            <ac:spMk id="12" creationId="{D4325B86-BE18-F720-DC5F-BE643EC9B78C}"/>
          </ac:spMkLst>
        </pc:spChg>
        <pc:spChg chg="add mod">
          <ac:chgData name="DAIX Natasha" userId="cec9b4cf-8b39-4079-bb60-2bfff6c62f02" providerId="ADAL" clId="{1F6026CE-CB83-4DF7-994E-D2F4816F20FE}" dt="2022-07-19T21:54:45.979" v="2859" actId="113"/>
          <ac:spMkLst>
            <pc:docMk/>
            <pc:sldMk cId="3366166108" sldId="307"/>
            <ac:spMk id="13" creationId="{3CB2A329-73C4-10D8-EB3F-76BD0D42A01B}"/>
          </ac:spMkLst>
        </pc:spChg>
        <pc:spChg chg="add mod">
          <ac:chgData name="DAIX Natasha" userId="cec9b4cf-8b39-4079-bb60-2bfff6c62f02" providerId="ADAL" clId="{1F6026CE-CB83-4DF7-994E-D2F4816F20FE}" dt="2022-07-19T21:54:41.403" v="2858" actId="113"/>
          <ac:spMkLst>
            <pc:docMk/>
            <pc:sldMk cId="3366166108" sldId="307"/>
            <ac:spMk id="14" creationId="{6E95D340-AEE6-A99C-748D-6AF85833357E}"/>
          </ac:spMkLst>
        </pc:spChg>
        <pc:spChg chg="add del mod">
          <ac:chgData name="DAIX Natasha" userId="cec9b4cf-8b39-4079-bb60-2bfff6c62f02" providerId="ADAL" clId="{1F6026CE-CB83-4DF7-994E-D2F4816F20FE}" dt="2022-07-19T21:53:54.803" v="2849" actId="478"/>
          <ac:spMkLst>
            <pc:docMk/>
            <pc:sldMk cId="3366166108" sldId="307"/>
            <ac:spMk id="16" creationId="{D8BECA0D-1D76-978D-89A6-3667702241B5}"/>
          </ac:spMkLst>
        </pc:spChg>
        <pc:graphicFrameChg chg="add del">
          <ac:chgData name="DAIX Natasha" userId="cec9b4cf-8b39-4079-bb60-2bfff6c62f02" providerId="ADAL" clId="{1F6026CE-CB83-4DF7-994E-D2F4816F20FE}" dt="2022-07-19T21:51:39.456" v="2785" actId="26606"/>
          <ac:graphicFrameMkLst>
            <pc:docMk/>
            <pc:sldMk cId="3366166108" sldId="307"/>
            <ac:graphicFrameMk id="9" creationId="{A56D8CAA-6CC7-501F-9C13-4225AAEE960E}"/>
          </ac:graphicFrameMkLst>
        </pc:graphicFrameChg>
        <pc:picChg chg="add mod ord">
          <ac:chgData name="DAIX Natasha" userId="cec9b4cf-8b39-4079-bb60-2bfff6c62f02" providerId="ADAL" clId="{1F6026CE-CB83-4DF7-994E-D2F4816F20FE}" dt="2022-07-26T20:47:21.601" v="14929" actId="1076"/>
          <ac:picMkLst>
            <pc:docMk/>
            <pc:sldMk cId="3366166108" sldId="307"/>
            <ac:picMk id="15" creationId="{3ED00060-A9F3-FF42-2E1C-DBB2F134B04D}"/>
          </ac:picMkLst>
        </pc:picChg>
        <pc:picChg chg="add mod ord">
          <ac:chgData name="DAIX Natasha" userId="cec9b4cf-8b39-4079-bb60-2bfff6c62f02" providerId="ADAL" clId="{1F6026CE-CB83-4DF7-994E-D2F4816F20FE}" dt="2022-07-26T20:47:42.067" v="14932" actId="167"/>
          <ac:picMkLst>
            <pc:docMk/>
            <pc:sldMk cId="3366166108" sldId="307"/>
            <ac:picMk id="16" creationId="{C5B8789F-21AD-22D0-154A-475E5DA3DB3C}"/>
          </ac:picMkLst>
        </pc:picChg>
        <pc:picChg chg="add mod ord">
          <ac:chgData name="DAIX Natasha" userId="cec9b4cf-8b39-4079-bb60-2bfff6c62f02" providerId="ADAL" clId="{1F6026CE-CB83-4DF7-994E-D2F4816F20FE}" dt="2022-07-26T20:47:51.355" v="14933" actId="29295"/>
          <ac:picMkLst>
            <pc:docMk/>
            <pc:sldMk cId="3366166108" sldId="307"/>
            <ac:picMk id="17" creationId="{D42BC8F6-552B-5A0D-9B51-9FFB2B455774}"/>
          </ac:picMkLst>
        </pc:picChg>
        <pc:picChg chg="add mod modCrop">
          <ac:chgData name="DAIX Natasha" userId="cec9b4cf-8b39-4079-bb60-2bfff6c62f02" providerId="ADAL" clId="{1F6026CE-CB83-4DF7-994E-D2F4816F20FE}" dt="2022-07-26T20:45:08.091" v="14868" actId="1076"/>
          <ac:picMkLst>
            <pc:docMk/>
            <pc:sldMk cId="3366166108" sldId="307"/>
            <ac:picMk id="18" creationId="{819FED6B-AFBE-4C04-2FB3-9DEF8EF1855D}"/>
          </ac:picMkLst>
        </pc:picChg>
        <pc:picChg chg="add mod ord modCrop">
          <ac:chgData name="DAIX Natasha" userId="cec9b4cf-8b39-4079-bb60-2bfff6c62f02" providerId="ADAL" clId="{1F6026CE-CB83-4DF7-994E-D2F4816F20FE}" dt="2022-07-26T20:47:31.643" v="14930" actId="167"/>
          <ac:picMkLst>
            <pc:docMk/>
            <pc:sldMk cId="3366166108" sldId="307"/>
            <ac:picMk id="20" creationId="{61000D22-9E66-8AAA-3F03-B7221E8AC132}"/>
          </ac:picMkLst>
        </pc:picChg>
        <pc:picChg chg="add mod modCrop">
          <ac:chgData name="DAIX Natasha" userId="cec9b4cf-8b39-4079-bb60-2bfff6c62f02" providerId="ADAL" clId="{1F6026CE-CB83-4DF7-994E-D2F4816F20FE}" dt="2022-07-19T22:26:45.873" v="3005" actId="1076"/>
          <ac:picMkLst>
            <pc:docMk/>
            <pc:sldMk cId="3366166108" sldId="307"/>
            <ac:picMk id="22" creationId="{454070BA-B050-3720-1434-EA172EA988CF}"/>
          </ac:picMkLst>
        </pc:picChg>
        <pc:picChg chg="add del mod">
          <ac:chgData name="DAIX Natasha" userId="cec9b4cf-8b39-4079-bb60-2bfff6c62f02" providerId="ADAL" clId="{1F6026CE-CB83-4DF7-994E-D2F4816F20FE}" dt="2022-07-19T23:28:55.800" v="4794"/>
          <ac:picMkLst>
            <pc:docMk/>
            <pc:sldMk cId="3366166108" sldId="307"/>
            <ac:picMk id="23" creationId="{BDBAD8B6-81BA-5D03-FBEE-3ED9456C43B5}"/>
          </ac:picMkLst>
        </pc:picChg>
      </pc:sldChg>
      <pc:sldChg chg="addSp delSp modSp add mod modNotesTx">
        <pc:chgData name="DAIX Natasha" userId="cec9b4cf-8b39-4079-bb60-2bfff6c62f02" providerId="ADAL" clId="{1F6026CE-CB83-4DF7-994E-D2F4816F20FE}" dt="2022-07-26T12:46:29.005" v="12231" actId="1076"/>
        <pc:sldMkLst>
          <pc:docMk/>
          <pc:sldMk cId="2021020274" sldId="308"/>
        </pc:sldMkLst>
        <pc:spChg chg="del mod">
          <ac:chgData name="DAIX Natasha" userId="cec9b4cf-8b39-4079-bb60-2bfff6c62f02" providerId="ADAL" clId="{1F6026CE-CB83-4DF7-994E-D2F4816F20FE}" dt="2022-07-19T22:47:40.952" v="3360" actId="478"/>
          <ac:spMkLst>
            <pc:docMk/>
            <pc:sldMk cId="2021020274" sldId="308"/>
            <ac:spMk id="3" creationId="{6BCAB3AB-485C-D3D1-6A9B-D71ABFE24491}"/>
          </ac:spMkLst>
        </pc:spChg>
        <pc:spChg chg="del mod">
          <ac:chgData name="DAIX Natasha" userId="cec9b4cf-8b39-4079-bb60-2bfff6c62f02" providerId="ADAL" clId="{1F6026CE-CB83-4DF7-994E-D2F4816F20FE}" dt="2022-07-19T22:47:44.822" v="3363" actId="478"/>
          <ac:spMkLst>
            <pc:docMk/>
            <pc:sldMk cId="2021020274" sldId="308"/>
            <ac:spMk id="4" creationId="{02160ED9-5F3C-CF0D-06C7-FFD2E27EC074}"/>
          </ac:spMkLst>
        </pc:spChg>
        <pc:spChg chg="add del mod">
          <ac:chgData name="DAIX Natasha" userId="cec9b4cf-8b39-4079-bb60-2bfff6c62f02" providerId="ADAL" clId="{1F6026CE-CB83-4DF7-994E-D2F4816F20FE}" dt="2022-07-19T22:47:43.177" v="3361" actId="478"/>
          <ac:spMkLst>
            <pc:docMk/>
            <pc:sldMk cId="2021020274" sldId="308"/>
            <ac:spMk id="6" creationId="{1464C12E-540D-5243-0466-8AE690274196}"/>
          </ac:spMkLst>
        </pc:spChg>
        <pc:spChg chg="del">
          <ac:chgData name="DAIX Natasha" userId="cec9b4cf-8b39-4079-bb60-2bfff6c62f02" providerId="ADAL" clId="{1F6026CE-CB83-4DF7-994E-D2F4816F20FE}" dt="2022-07-19T22:47:46.232" v="3364" actId="478"/>
          <ac:spMkLst>
            <pc:docMk/>
            <pc:sldMk cId="2021020274" sldId="308"/>
            <ac:spMk id="7" creationId="{0A908603-E28C-25A8-8242-3BF78A21E298}"/>
          </ac:spMkLst>
        </pc:spChg>
        <pc:spChg chg="add mod">
          <ac:chgData name="DAIX Natasha" userId="cec9b4cf-8b39-4079-bb60-2bfff6c62f02" providerId="ADAL" clId="{1F6026CE-CB83-4DF7-994E-D2F4816F20FE}" dt="2022-07-26T08:45:13.515" v="10692" actId="14100"/>
          <ac:spMkLst>
            <pc:docMk/>
            <pc:sldMk cId="2021020274" sldId="308"/>
            <ac:spMk id="10" creationId="{4033ACAD-5C0C-E79B-B810-EAF8ADAF224B}"/>
          </ac:spMkLst>
        </pc:spChg>
        <pc:spChg chg="add mod">
          <ac:chgData name="DAIX Natasha" userId="cec9b4cf-8b39-4079-bb60-2bfff6c62f02" providerId="ADAL" clId="{1F6026CE-CB83-4DF7-994E-D2F4816F20FE}" dt="2022-07-26T12:46:29.005" v="12231" actId="1076"/>
          <ac:spMkLst>
            <pc:docMk/>
            <pc:sldMk cId="2021020274" sldId="308"/>
            <ac:spMk id="12" creationId="{A2B8A5B9-D228-14ED-42B9-7D8B4168E80D}"/>
          </ac:spMkLst>
        </pc:spChg>
        <pc:spChg chg="add mod">
          <ac:chgData name="DAIX Natasha" userId="cec9b4cf-8b39-4079-bb60-2bfff6c62f02" providerId="ADAL" clId="{1F6026CE-CB83-4DF7-994E-D2F4816F20FE}" dt="2022-07-26T07:26:33.716" v="9256" actId="1076"/>
          <ac:spMkLst>
            <pc:docMk/>
            <pc:sldMk cId="2021020274" sldId="308"/>
            <ac:spMk id="16" creationId="{ECA67C8D-495C-038B-A416-33FFEE923F00}"/>
          </ac:spMkLst>
        </pc:spChg>
        <pc:spChg chg="add del mod">
          <ac:chgData name="DAIX Natasha" userId="cec9b4cf-8b39-4079-bb60-2bfff6c62f02" providerId="ADAL" clId="{1F6026CE-CB83-4DF7-994E-D2F4816F20FE}" dt="2022-07-19T23:01:44.043" v="3867" actId="478"/>
          <ac:spMkLst>
            <pc:docMk/>
            <pc:sldMk cId="2021020274" sldId="308"/>
            <ac:spMk id="17" creationId="{7631A5AF-E582-22A4-B856-29D11E95B0CB}"/>
          </ac:spMkLst>
        </pc:spChg>
        <pc:picChg chg="add mod">
          <ac:chgData name="DAIX Natasha" userId="cec9b4cf-8b39-4079-bb60-2bfff6c62f02" providerId="ADAL" clId="{1F6026CE-CB83-4DF7-994E-D2F4816F20FE}" dt="2022-07-26T07:26:15.602" v="9253"/>
          <ac:picMkLst>
            <pc:docMk/>
            <pc:sldMk cId="2021020274" sldId="308"/>
            <ac:picMk id="8" creationId="{F6922B48-87B6-7178-8E87-65A1A8E9C2F5}"/>
          </ac:picMkLst>
        </pc:picChg>
        <pc:picChg chg="add mod">
          <ac:chgData name="DAIX Natasha" userId="cec9b4cf-8b39-4079-bb60-2bfff6c62f02" providerId="ADAL" clId="{1F6026CE-CB83-4DF7-994E-D2F4816F20FE}" dt="2022-07-19T23:02:31.861" v="3873" actId="1076"/>
          <ac:picMkLst>
            <pc:docMk/>
            <pc:sldMk cId="2021020274" sldId="308"/>
            <ac:picMk id="9" creationId="{BE8CC0FE-5C18-81BC-36FD-F6DCD8C9E66C}"/>
          </ac:picMkLst>
        </pc:picChg>
        <pc:picChg chg="add mod">
          <ac:chgData name="DAIX Natasha" userId="cec9b4cf-8b39-4079-bb60-2bfff6c62f02" providerId="ADAL" clId="{1F6026CE-CB83-4DF7-994E-D2F4816F20FE}" dt="2022-07-19T23:02:31.861" v="3873" actId="1076"/>
          <ac:picMkLst>
            <pc:docMk/>
            <pc:sldMk cId="2021020274" sldId="308"/>
            <ac:picMk id="11" creationId="{1BA35EDE-B2F8-4109-8638-651478ED3BEA}"/>
          </ac:picMkLst>
        </pc:picChg>
        <pc:picChg chg="add mod">
          <ac:chgData name="DAIX Natasha" userId="cec9b4cf-8b39-4079-bb60-2bfff6c62f02" providerId="ADAL" clId="{1F6026CE-CB83-4DF7-994E-D2F4816F20FE}" dt="2022-07-19T23:02:31.861" v="3873" actId="1076"/>
          <ac:picMkLst>
            <pc:docMk/>
            <pc:sldMk cId="2021020274" sldId="308"/>
            <ac:picMk id="13" creationId="{8E7B18B6-2DBB-6207-5D82-B87235BBE18B}"/>
          </ac:picMkLst>
        </pc:picChg>
        <pc:picChg chg="add mod">
          <ac:chgData name="DAIX Natasha" userId="cec9b4cf-8b39-4079-bb60-2bfff6c62f02" providerId="ADAL" clId="{1F6026CE-CB83-4DF7-994E-D2F4816F20FE}" dt="2022-07-19T23:02:31.861" v="3873" actId="1076"/>
          <ac:picMkLst>
            <pc:docMk/>
            <pc:sldMk cId="2021020274" sldId="308"/>
            <ac:picMk id="15" creationId="{A8B0F653-5739-20FE-4A87-4E19481393C6}"/>
          </ac:picMkLst>
        </pc:picChg>
      </pc:sldChg>
      <pc:sldChg chg="addSp delSp modSp add mod ord modNotesTx">
        <pc:chgData name="DAIX Natasha" userId="cec9b4cf-8b39-4079-bb60-2bfff6c62f02" providerId="ADAL" clId="{1F6026CE-CB83-4DF7-994E-D2F4816F20FE}" dt="2022-07-26T21:37:34.080" v="15596" actId="20577"/>
        <pc:sldMkLst>
          <pc:docMk/>
          <pc:sldMk cId="1337528066" sldId="309"/>
        </pc:sldMkLst>
        <pc:spChg chg="mod">
          <ac:chgData name="DAIX Natasha" userId="cec9b4cf-8b39-4079-bb60-2bfff6c62f02" providerId="ADAL" clId="{1F6026CE-CB83-4DF7-994E-D2F4816F20FE}" dt="2022-07-19T23:15:54.084" v="4638" actId="20577"/>
          <ac:spMkLst>
            <pc:docMk/>
            <pc:sldMk cId="1337528066" sldId="309"/>
            <ac:spMk id="3" creationId="{6BCAB3AB-485C-D3D1-6A9B-D71ABFE24491}"/>
          </ac:spMkLst>
        </pc:spChg>
        <pc:spChg chg="del">
          <ac:chgData name="DAIX Natasha" userId="cec9b4cf-8b39-4079-bb60-2bfff6c62f02" providerId="ADAL" clId="{1F6026CE-CB83-4DF7-994E-D2F4816F20FE}" dt="2022-07-26T07:28:21.101" v="9265" actId="478"/>
          <ac:spMkLst>
            <pc:docMk/>
            <pc:sldMk cId="1337528066" sldId="309"/>
            <ac:spMk id="4" creationId="{02160ED9-5F3C-CF0D-06C7-FFD2E27EC074}"/>
          </ac:spMkLst>
        </pc:spChg>
        <pc:spChg chg="del mod">
          <ac:chgData name="DAIX Natasha" userId="cec9b4cf-8b39-4079-bb60-2bfff6c62f02" providerId="ADAL" clId="{1F6026CE-CB83-4DF7-994E-D2F4816F20FE}" dt="2022-07-19T22:59:57.499" v="3803" actId="478"/>
          <ac:spMkLst>
            <pc:docMk/>
            <pc:sldMk cId="1337528066" sldId="309"/>
            <ac:spMk id="7" creationId="{0A908603-E28C-25A8-8242-3BF78A21E298}"/>
          </ac:spMkLst>
        </pc:spChg>
        <pc:spChg chg="del">
          <ac:chgData name="DAIX Natasha" userId="cec9b4cf-8b39-4079-bb60-2bfff6c62f02" providerId="ADAL" clId="{1F6026CE-CB83-4DF7-994E-D2F4816F20FE}" dt="2022-07-19T22:59:53.092" v="3801" actId="478"/>
          <ac:spMkLst>
            <pc:docMk/>
            <pc:sldMk cId="1337528066" sldId="309"/>
            <ac:spMk id="9" creationId="{FA7C0DC6-9C89-3700-8E58-32856FCCF752}"/>
          </ac:spMkLst>
        </pc:spChg>
        <pc:spChg chg="del mod">
          <ac:chgData name="DAIX Natasha" userId="cec9b4cf-8b39-4079-bb60-2bfff6c62f02" providerId="ADAL" clId="{1F6026CE-CB83-4DF7-994E-D2F4816F20FE}" dt="2022-07-19T22:59:52.527" v="3800" actId="478"/>
          <ac:spMkLst>
            <pc:docMk/>
            <pc:sldMk cId="1337528066" sldId="309"/>
            <ac:spMk id="10" creationId="{C7D2E0FA-3415-21B3-FD4F-A1A527DCE4A3}"/>
          </ac:spMkLst>
        </pc:spChg>
        <pc:picChg chg="add mod">
          <ac:chgData name="DAIX Natasha" userId="cec9b4cf-8b39-4079-bb60-2bfff6c62f02" providerId="ADAL" clId="{1F6026CE-CB83-4DF7-994E-D2F4816F20FE}" dt="2022-07-26T20:43:31.338" v="14846" actId="1076"/>
          <ac:picMkLst>
            <pc:docMk/>
            <pc:sldMk cId="1337528066" sldId="309"/>
            <ac:picMk id="5" creationId="{2FB10751-7817-2A78-E0F3-739B28F1C9DF}"/>
          </ac:picMkLst>
        </pc:picChg>
        <pc:picChg chg="add mod">
          <ac:chgData name="DAIX Natasha" userId="cec9b4cf-8b39-4079-bb60-2bfff6c62f02" providerId="ADAL" clId="{1F6026CE-CB83-4DF7-994E-D2F4816F20FE}" dt="2022-07-19T23:15:02.223" v="4583" actId="1076"/>
          <ac:picMkLst>
            <pc:docMk/>
            <pc:sldMk cId="1337528066" sldId="309"/>
            <ac:picMk id="6" creationId="{57674925-00A8-A317-5CD1-79943C0389A3}"/>
          </ac:picMkLst>
        </pc:picChg>
        <pc:picChg chg="add mod">
          <ac:chgData name="DAIX Natasha" userId="cec9b4cf-8b39-4079-bb60-2bfff6c62f02" providerId="ADAL" clId="{1F6026CE-CB83-4DF7-994E-D2F4816F20FE}" dt="2022-07-26T07:28:16.425" v="9264"/>
          <ac:picMkLst>
            <pc:docMk/>
            <pc:sldMk cId="1337528066" sldId="309"/>
            <ac:picMk id="7" creationId="{2AB9728E-4F98-09DC-E023-81C55891687E}"/>
          </ac:picMkLst>
        </pc:picChg>
      </pc:sldChg>
      <pc:sldChg chg="addSp modSp new mod setBg modClrScheme chgLayout modNotesTx">
        <pc:chgData name="DAIX Natasha" userId="cec9b4cf-8b39-4079-bb60-2bfff6c62f02" providerId="ADAL" clId="{1F6026CE-CB83-4DF7-994E-D2F4816F20FE}" dt="2022-07-27T06:35:50.939" v="15985" actId="1076"/>
        <pc:sldMkLst>
          <pc:docMk/>
          <pc:sldMk cId="3030541304" sldId="310"/>
        </pc:sldMkLst>
        <pc:spChg chg="mod ord">
          <ac:chgData name="DAIX Natasha" userId="cec9b4cf-8b39-4079-bb60-2bfff6c62f02" providerId="ADAL" clId="{1F6026CE-CB83-4DF7-994E-D2F4816F20FE}" dt="2022-07-19T23:08:26.950" v="4446" actId="700"/>
          <ac:spMkLst>
            <pc:docMk/>
            <pc:sldMk cId="3030541304" sldId="310"/>
            <ac:spMk id="2" creationId="{A7129313-1FB9-F5BF-5BA0-14B99240B44B}"/>
          </ac:spMkLst>
        </pc:spChg>
        <pc:spChg chg="mod ord">
          <ac:chgData name="DAIX Natasha" userId="cec9b4cf-8b39-4079-bb60-2bfff6c62f02" providerId="ADAL" clId="{1F6026CE-CB83-4DF7-994E-D2F4816F20FE}" dt="2022-07-27T06:35:37.843" v="15983" actId="403"/>
          <ac:spMkLst>
            <pc:docMk/>
            <pc:sldMk cId="3030541304" sldId="310"/>
            <ac:spMk id="3" creationId="{37EF6513-4F38-062E-8EA7-81CB2C13E359}"/>
          </ac:spMkLst>
        </pc:spChg>
        <pc:spChg chg="add mod ord">
          <ac:chgData name="DAIX Natasha" userId="cec9b4cf-8b39-4079-bb60-2bfff6c62f02" providerId="ADAL" clId="{1F6026CE-CB83-4DF7-994E-D2F4816F20FE}" dt="2022-07-27T06:35:50.939" v="15985" actId="1076"/>
          <ac:spMkLst>
            <pc:docMk/>
            <pc:sldMk cId="3030541304" sldId="310"/>
            <ac:spMk id="4" creationId="{7E2061C8-8A7A-6DD6-ADE8-C08163784206}"/>
          </ac:spMkLst>
        </pc:spChg>
        <pc:spChg chg="add mod ord">
          <ac:chgData name="DAIX Natasha" userId="cec9b4cf-8b39-4079-bb60-2bfff6c62f02" providerId="ADAL" clId="{1F6026CE-CB83-4DF7-994E-D2F4816F20FE}" dt="2022-07-25T14:33:59.752" v="6311" actId="1076"/>
          <ac:spMkLst>
            <pc:docMk/>
            <pc:sldMk cId="3030541304" sldId="310"/>
            <ac:spMk id="9" creationId="{75C7859A-65DB-B245-B00A-241295B5D809}"/>
          </ac:spMkLst>
        </pc:spChg>
        <pc:picChg chg="add mod">
          <ac:chgData name="DAIX Natasha" userId="cec9b4cf-8b39-4079-bb60-2bfff6c62f02" providerId="ADAL" clId="{1F6026CE-CB83-4DF7-994E-D2F4816F20FE}" dt="2022-07-27T06:34:50.848" v="15921" actId="1076"/>
          <ac:picMkLst>
            <pc:docMk/>
            <pc:sldMk cId="3030541304" sldId="310"/>
            <ac:picMk id="6" creationId="{77011377-8FDB-3E02-58D9-37D233C293C8}"/>
          </ac:picMkLst>
        </pc:picChg>
        <pc:picChg chg="add mod">
          <ac:chgData name="DAIX Natasha" userId="cec9b4cf-8b39-4079-bb60-2bfff6c62f02" providerId="ADAL" clId="{1F6026CE-CB83-4DF7-994E-D2F4816F20FE}" dt="2022-07-27T06:35:28.514" v="15981" actId="1076"/>
          <ac:picMkLst>
            <pc:docMk/>
            <pc:sldMk cId="3030541304" sldId="310"/>
            <ac:picMk id="8" creationId="{0778F034-5D81-DF51-B0A0-2F5022875FC2}"/>
          </ac:picMkLst>
        </pc:picChg>
        <pc:picChg chg="add mod">
          <ac:chgData name="DAIX Natasha" userId="cec9b4cf-8b39-4079-bb60-2bfff6c62f02" providerId="ADAL" clId="{1F6026CE-CB83-4DF7-994E-D2F4816F20FE}" dt="2022-07-26T07:27:14.835" v="9257"/>
          <ac:picMkLst>
            <pc:docMk/>
            <pc:sldMk cId="3030541304" sldId="310"/>
            <ac:picMk id="10" creationId="{6CD6578C-A0C0-B509-EEE0-0ED3D4B83961}"/>
          </ac:picMkLst>
        </pc:picChg>
      </pc:sldChg>
      <pc:sldChg chg="addSp delSp modSp new mod ord modNotesTx">
        <pc:chgData name="DAIX Natasha" userId="cec9b4cf-8b39-4079-bb60-2bfff6c62f02" providerId="ADAL" clId="{1F6026CE-CB83-4DF7-994E-D2F4816F20FE}" dt="2022-08-02T13:23:18.982" v="16196"/>
        <pc:sldMkLst>
          <pc:docMk/>
          <pc:sldMk cId="3929736051" sldId="311"/>
        </pc:sldMkLst>
        <pc:spChg chg="mod">
          <ac:chgData name="DAIX Natasha" userId="cec9b4cf-8b39-4079-bb60-2bfff6c62f02" providerId="ADAL" clId="{1F6026CE-CB83-4DF7-994E-D2F4816F20FE}" dt="2022-07-25T14:54:00.070" v="7112" actId="20577"/>
          <ac:spMkLst>
            <pc:docMk/>
            <pc:sldMk cId="3929736051" sldId="311"/>
            <ac:spMk id="2" creationId="{454D323E-3ACC-1F24-A087-7BA0E8670224}"/>
          </ac:spMkLst>
        </pc:spChg>
        <pc:spChg chg="mod">
          <ac:chgData name="DAIX Natasha" userId="cec9b4cf-8b39-4079-bb60-2bfff6c62f02" providerId="ADAL" clId="{1F6026CE-CB83-4DF7-994E-D2F4816F20FE}" dt="2022-07-25T19:17:54.969" v="7298" actId="113"/>
          <ac:spMkLst>
            <pc:docMk/>
            <pc:sldMk cId="3929736051" sldId="311"/>
            <ac:spMk id="3" creationId="{24F00EA2-C173-F350-673D-6D38AFFEB92A}"/>
          </ac:spMkLst>
        </pc:spChg>
        <pc:spChg chg="del">
          <ac:chgData name="DAIX Natasha" userId="cec9b4cf-8b39-4079-bb60-2bfff6c62f02" providerId="ADAL" clId="{1F6026CE-CB83-4DF7-994E-D2F4816F20FE}" dt="2022-07-25T18:31:26.393" v="7227" actId="478"/>
          <ac:spMkLst>
            <pc:docMk/>
            <pc:sldMk cId="3929736051" sldId="311"/>
            <ac:spMk id="4" creationId="{F097F9E0-1C50-C365-CEE8-1ED90E516542}"/>
          </ac:spMkLst>
        </pc:spChg>
        <pc:spChg chg="add mod ord">
          <ac:chgData name="DAIX Natasha" userId="cec9b4cf-8b39-4079-bb60-2bfff6c62f02" providerId="ADAL" clId="{1F6026CE-CB83-4DF7-994E-D2F4816F20FE}" dt="2022-07-26T21:36:30.973" v="15588" actId="167"/>
          <ac:spMkLst>
            <pc:docMk/>
            <pc:sldMk cId="3929736051" sldId="311"/>
            <ac:spMk id="5" creationId="{91029179-6110-8680-5DB3-52832E6311BD}"/>
          </ac:spMkLst>
        </pc:spChg>
        <pc:spChg chg="add mod">
          <ac:chgData name="DAIX Natasha" userId="cec9b4cf-8b39-4079-bb60-2bfff6c62f02" providerId="ADAL" clId="{1F6026CE-CB83-4DF7-994E-D2F4816F20FE}" dt="2022-07-25T19:18:39.007" v="7306" actId="1076"/>
          <ac:spMkLst>
            <pc:docMk/>
            <pc:sldMk cId="3929736051" sldId="311"/>
            <ac:spMk id="11" creationId="{95F814D4-3A3E-BF5C-1DFB-E24BA471FAD8}"/>
          </ac:spMkLst>
        </pc:spChg>
        <pc:spChg chg="add mod">
          <ac:chgData name="DAIX Natasha" userId="cec9b4cf-8b39-4079-bb60-2bfff6c62f02" providerId="ADAL" clId="{1F6026CE-CB83-4DF7-994E-D2F4816F20FE}" dt="2022-07-26T07:27:44.818" v="9262" actId="1076"/>
          <ac:spMkLst>
            <pc:docMk/>
            <pc:sldMk cId="3929736051" sldId="311"/>
            <ac:spMk id="12" creationId="{C401398A-975A-1DA9-5408-096DFC3ECF53}"/>
          </ac:spMkLst>
        </pc:spChg>
        <pc:picChg chg="add mod ord">
          <ac:chgData name="DAIX Natasha" userId="cec9b4cf-8b39-4079-bb60-2bfff6c62f02" providerId="ADAL" clId="{1F6026CE-CB83-4DF7-994E-D2F4816F20FE}" dt="2022-08-02T13:19:49.683" v="16192" actId="1076"/>
          <ac:picMkLst>
            <pc:docMk/>
            <pc:sldMk cId="3929736051" sldId="311"/>
            <ac:picMk id="6" creationId="{568E4F42-3AD7-F743-726F-AB4A878EA3D7}"/>
          </ac:picMkLst>
        </pc:picChg>
        <pc:picChg chg="add del mod">
          <ac:chgData name="DAIX Natasha" userId="cec9b4cf-8b39-4079-bb60-2bfff6c62f02" providerId="ADAL" clId="{1F6026CE-CB83-4DF7-994E-D2F4816F20FE}" dt="2022-07-26T14:05:40.358" v="12236" actId="478"/>
          <ac:picMkLst>
            <pc:docMk/>
            <pc:sldMk cId="3929736051" sldId="311"/>
            <ac:picMk id="7" creationId="{F912A3F0-9228-2BBD-A828-5B9DF35ECD72}"/>
          </ac:picMkLst>
        </pc:picChg>
        <pc:picChg chg="add mod">
          <ac:chgData name="DAIX Natasha" userId="cec9b4cf-8b39-4079-bb60-2bfff6c62f02" providerId="ADAL" clId="{1F6026CE-CB83-4DF7-994E-D2F4816F20FE}" dt="2022-07-25T19:07:06.551" v="7295" actId="1076"/>
          <ac:picMkLst>
            <pc:docMk/>
            <pc:sldMk cId="3929736051" sldId="311"/>
            <ac:picMk id="9" creationId="{898C0B66-24CD-4214-4770-CE3CEE045091}"/>
          </ac:picMkLst>
        </pc:picChg>
        <pc:picChg chg="add del mod">
          <ac:chgData name="DAIX Natasha" userId="cec9b4cf-8b39-4079-bb60-2bfff6c62f02" providerId="ADAL" clId="{1F6026CE-CB83-4DF7-994E-D2F4816F20FE}" dt="2022-07-26T07:27:40.551" v="9261"/>
          <ac:picMkLst>
            <pc:docMk/>
            <pc:sldMk cId="3929736051" sldId="311"/>
            <ac:picMk id="10" creationId="{E6EFA2CB-4274-1BA9-2845-2AB434E2D829}"/>
          </ac:picMkLst>
        </pc:picChg>
        <pc:picChg chg="add mod">
          <ac:chgData name="DAIX Natasha" userId="cec9b4cf-8b39-4079-bb60-2bfff6c62f02" providerId="ADAL" clId="{1F6026CE-CB83-4DF7-994E-D2F4816F20FE}" dt="2022-07-26T12:58:09.302" v="12234" actId="1076"/>
          <ac:picMkLst>
            <pc:docMk/>
            <pc:sldMk cId="3929736051" sldId="311"/>
            <ac:picMk id="13" creationId="{E20316CF-7C3A-2B74-C646-6FAB506BF0C8}"/>
          </ac:picMkLst>
        </pc:picChg>
      </pc:sldChg>
      <pc:sldChg chg="addSp modSp add mod modNotesTx">
        <pc:chgData name="DAIX Natasha" userId="cec9b4cf-8b39-4079-bb60-2bfff6c62f02" providerId="ADAL" clId="{1F6026CE-CB83-4DF7-994E-D2F4816F20FE}" dt="2022-08-02T13:33:40.774" v="16323" actId="20577"/>
        <pc:sldMkLst>
          <pc:docMk/>
          <pc:sldMk cId="595208887" sldId="312"/>
        </pc:sldMkLst>
        <pc:spChg chg="mod">
          <ac:chgData name="DAIX Natasha" userId="cec9b4cf-8b39-4079-bb60-2bfff6c62f02" providerId="ADAL" clId="{1F6026CE-CB83-4DF7-994E-D2F4816F20FE}" dt="2022-07-26T07:51:31.811" v="9880" actId="20577"/>
          <ac:spMkLst>
            <pc:docMk/>
            <pc:sldMk cId="595208887" sldId="312"/>
            <ac:spMk id="2" creationId="{86073793-AE5E-E6EC-874C-58ED25F1CA4A}"/>
          </ac:spMkLst>
        </pc:spChg>
        <pc:spChg chg="mod">
          <ac:chgData name="DAIX Natasha" userId="cec9b4cf-8b39-4079-bb60-2bfff6c62f02" providerId="ADAL" clId="{1F6026CE-CB83-4DF7-994E-D2F4816F20FE}" dt="2022-08-02T13:33:02.778" v="16315" actId="27636"/>
          <ac:spMkLst>
            <pc:docMk/>
            <pc:sldMk cId="595208887" sldId="312"/>
            <ac:spMk id="3" creationId="{01D8520D-9BE8-04F8-203B-D53E214377F1}"/>
          </ac:spMkLst>
        </pc:spChg>
        <pc:spChg chg="mod">
          <ac:chgData name="DAIX Natasha" userId="cec9b4cf-8b39-4079-bb60-2bfff6c62f02" providerId="ADAL" clId="{1F6026CE-CB83-4DF7-994E-D2F4816F20FE}" dt="2022-08-02T13:33:40.774" v="16323" actId="20577"/>
          <ac:spMkLst>
            <pc:docMk/>
            <pc:sldMk cId="595208887" sldId="312"/>
            <ac:spMk id="5" creationId="{2678F41F-DEFC-671E-E13F-573B5994B522}"/>
          </ac:spMkLst>
        </pc:spChg>
        <pc:spChg chg="mod">
          <ac:chgData name="DAIX Natasha" userId="cec9b4cf-8b39-4079-bb60-2bfff6c62f02" providerId="ADAL" clId="{1F6026CE-CB83-4DF7-994E-D2F4816F20FE}" dt="2022-07-26T21:53:53.273" v="15721" actId="14100"/>
          <ac:spMkLst>
            <pc:docMk/>
            <pc:sldMk cId="595208887" sldId="312"/>
            <ac:spMk id="6" creationId="{EE7873D7-16EE-E3D5-5AF4-C9477266DEEB}"/>
          </ac:spMkLst>
        </pc:spChg>
        <pc:spChg chg="add mod">
          <ac:chgData name="DAIX Natasha" userId="cec9b4cf-8b39-4079-bb60-2bfff6c62f02" providerId="ADAL" clId="{1F6026CE-CB83-4DF7-994E-D2F4816F20FE}" dt="2022-07-26T21:53:48.652" v="15720" actId="20577"/>
          <ac:spMkLst>
            <pc:docMk/>
            <pc:sldMk cId="595208887" sldId="312"/>
            <ac:spMk id="8" creationId="{A9D00DBA-D8E3-AD5C-A5A5-022A93F71B91}"/>
          </ac:spMkLst>
        </pc:spChg>
      </pc:sldChg>
      <pc:sldChg chg="modSp new del mod">
        <pc:chgData name="DAIX Natasha" userId="cec9b4cf-8b39-4079-bb60-2bfff6c62f02" providerId="ADAL" clId="{1F6026CE-CB83-4DF7-994E-D2F4816F20FE}" dt="2022-07-26T20:35:04.260" v="14573" actId="2696"/>
        <pc:sldMkLst>
          <pc:docMk/>
          <pc:sldMk cId="2435113780" sldId="313"/>
        </pc:sldMkLst>
        <pc:spChg chg="mod">
          <ac:chgData name="DAIX Natasha" userId="cec9b4cf-8b39-4079-bb60-2bfff6c62f02" providerId="ADAL" clId="{1F6026CE-CB83-4DF7-994E-D2F4816F20FE}" dt="2022-07-26T11:14:06.051" v="11409" actId="20577"/>
          <ac:spMkLst>
            <pc:docMk/>
            <pc:sldMk cId="2435113780" sldId="313"/>
            <ac:spMk id="2" creationId="{3A111EAB-1262-A5EA-6A87-7B8B29674CE9}"/>
          </ac:spMkLst>
        </pc:spChg>
        <pc:spChg chg="mod">
          <ac:chgData name="DAIX Natasha" userId="cec9b4cf-8b39-4079-bb60-2bfff6c62f02" providerId="ADAL" clId="{1F6026CE-CB83-4DF7-994E-D2F4816F20FE}" dt="2022-07-26T11:15:29.933" v="11535" actId="20577"/>
          <ac:spMkLst>
            <pc:docMk/>
            <pc:sldMk cId="2435113780" sldId="313"/>
            <ac:spMk id="3" creationId="{61DFC66C-BA92-0740-E950-ED1DC76AF15E}"/>
          </ac:spMkLst>
        </pc:spChg>
      </pc:sldChg>
      <pc:sldChg chg="modSp new del mod">
        <pc:chgData name="DAIX Natasha" userId="cec9b4cf-8b39-4079-bb60-2bfff6c62f02" providerId="ADAL" clId="{1F6026CE-CB83-4DF7-994E-D2F4816F20FE}" dt="2022-07-26T21:40:11.870" v="15597" actId="2696"/>
        <pc:sldMkLst>
          <pc:docMk/>
          <pc:sldMk cId="1307161802" sldId="314"/>
        </pc:sldMkLst>
        <pc:spChg chg="mod">
          <ac:chgData name="DAIX Natasha" userId="cec9b4cf-8b39-4079-bb60-2bfff6c62f02" providerId="ADAL" clId="{1F6026CE-CB83-4DF7-994E-D2F4816F20FE}" dt="2022-07-26T11:19:08.368" v="11583" actId="20577"/>
          <ac:spMkLst>
            <pc:docMk/>
            <pc:sldMk cId="1307161802" sldId="314"/>
            <ac:spMk id="2" creationId="{89693C66-E763-BCAC-1611-7069749CA6CC}"/>
          </ac:spMkLst>
        </pc:spChg>
      </pc:sldChg>
      <pc:sldChg chg="addSp modSp add mod modNotesTx">
        <pc:chgData name="DAIX Natasha" userId="cec9b4cf-8b39-4079-bb60-2bfff6c62f02" providerId="ADAL" clId="{1F6026CE-CB83-4DF7-994E-D2F4816F20FE}" dt="2022-07-26T22:02:23.165" v="15902" actId="403"/>
        <pc:sldMkLst>
          <pc:docMk/>
          <pc:sldMk cId="365663772" sldId="315"/>
        </pc:sldMkLst>
        <pc:spChg chg="mod">
          <ac:chgData name="DAIX Natasha" userId="cec9b4cf-8b39-4079-bb60-2bfff6c62f02" providerId="ADAL" clId="{1F6026CE-CB83-4DF7-994E-D2F4816F20FE}" dt="2022-07-26T19:31:17.768" v="12594" actId="20577"/>
          <ac:spMkLst>
            <pc:docMk/>
            <pc:sldMk cId="365663772" sldId="315"/>
            <ac:spMk id="2" creationId="{86073793-AE5E-E6EC-874C-58ED25F1CA4A}"/>
          </ac:spMkLst>
        </pc:spChg>
        <pc:spChg chg="mod">
          <ac:chgData name="DAIX Natasha" userId="cec9b4cf-8b39-4079-bb60-2bfff6c62f02" providerId="ADAL" clId="{1F6026CE-CB83-4DF7-994E-D2F4816F20FE}" dt="2022-07-26T19:51:53.841" v="13105" actId="20577"/>
          <ac:spMkLst>
            <pc:docMk/>
            <pc:sldMk cId="365663772" sldId="315"/>
            <ac:spMk id="3" creationId="{01D8520D-9BE8-04F8-203B-D53E214377F1}"/>
          </ac:spMkLst>
        </pc:spChg>
        <pc:spChg chg="mod">
          <ac:chgData name="DAIX Natasha" userId="cec9b4cf-8b39-4079-bb60-2bfff6c62f02" providerId="ADAL" clId="{1F6026CE-CB83-4DF7-994E-D2F4816F20FE}" dt="2022-07-26T21:57:27.973" v="15809" actId="255"/>
          <ac:spMkLst>
            <pc:docMk/>
            <pc:sldMk cId="365663772" sldId="315"/>
            <ac:spMk id="5" creationId="{2678F41F-DEFC-671E-E13F-573B5994B522}"/>
          </ac:spMkLst>
        </pc:spChg>
        <pc:spChg chg="mod">
          <ac:chgData name="DAIX Natasha" userId="cec9b4cf-8b39-4079-bb60-2bfff6c62f02" providerId="ADAL" clId="{1F6026CE-CB83-4DF7-994E-D2F4816F20FE}" dt="2022-07-26T21:56:44.114" v="15775" actId="1076"/>
          <ac:spMkLst>
            <pc:docMk/>
            <pc:sldMk cId="365663772" sldId="315"/>
            <ac:spMk id="6" creationId="{EE7873D7-16EE-E3D5-5AF4-C9477266DEEB}"/>
          </ac:spMkLst>
        </pc:spChg>
        <pc:spChg chg="add mod">
          <ac:chgData name="DAIX Natasha" userId="cec9b4cf-8b39-4079-bb60-2bfff6c62f02" providerId="ADAL" clId="{1F6026CE-CB83-4DF7-994E-D2F4816F20FE}" dt="2022-07-26T22:02:23.165" v="15902" actId="403"/>
          <ac:spMkLst>
            <pc:docMk/>
            <pc:sldMk cId="365663772" sldId="315"/>
            <ac:spMk id="8" creationId="{7CFB51B1-D647-1BBA-ACBB-0B4E94A15A56}"/>
          </ac:spMkLst>
        </pc:spChg>
      </pc:sldChg>
      <pc:sldChg chg="modSp add mod modNotesTx">
        <pc:chgData name="DAIX Natasha" userId="cec9b4cf-8b39-4079-bb60-2bfff6c62f02" providerId="ADAL" clId="{1F6026CE-CB83-4DF7-994E-D2F4816F20FE}" dt="2022-08-02T13:35:46.759" v="16335" actId="20577"/>
        <pc:sldMkLst>
          <pc:docMk/>
          <pc:sldMk cId="3229168472" sldId="316"/>
        </pc:sldMkLst>
        <pc:spChg chg="mod">
          <ac:chgData name="DAIX Natasha" userId="cec9b4cf-8b39-4079-bb60-2bfff6c62f02" providerId="ADAL" clId="{1F6026CE-CB83-4DF7-994E-D2F4816F20FE}" dt="2022-07-26T19:56:28.044" v="13463" actId="20577"/>
          <ac:spMkLst>
            <pc:docMk/>
            <pc:sldMk cId="3229168472" sldId="316"/>
            <ac:spMk id="2" creationId="{86073793-AE5E-E6EC-874C-58ED25F1CA4A}"/>
          </ac:spMkLst>
        </pc:spChg>
        <pc:spChg chg="mod">
          <ac:chgData name="DAIX Natasha" userId="cec9b4cf-8b39-4079-bb60-2bfff6c62f02" providerId="ADAL" clId="{1F6026CE-CB83-4DF7-994E-D2F4816F20FE}" dt="2022-07-26T22:03:06.710" v="15905" actId="1076"/>
          <ac:spMkLst>
            <pc:docMk/>
            <pc:sldMk cId="3229168472" sldId="316"/>
            <ac:spMk id="3" creationId="{01D8520D-9BE8-04F8-203B-D53E214377F1}"/>
          </ac:spMkLst>
        </pc:spChg>
        <pc:spChg chg="mod">
          <ac:chgData name="DAIX Natasha" userId="cec9b4cf-8b39-4079-bb60-2bfff6c62f02" providerId="ADAL" clId="{1F6026CE-CB83-4DF7-994E-D2F4816F20FE}" dt="2022-08-02T13:35:46.759" v="16335" actId="20577"/>
          <ac:spMkLst>
            <pc:docMk/>
            <pc:sldMk cId="3229168472" sldId="316"/>
            <ac:spMk id="5" creationId="{2678F41F-DEFC-671E-E13F-573B5994B522}"/>
          </ac:spMkLst>
        </pc:spChg>
        <pc:spChg chg="mod">
          <ac:chgData name="DAIX Natasha" userId="cec9b4cf-8b39-4079-bb60-2bfff6c62f02" providerId="ADAL" clId="{1F6026CE-CB83-4DF7-994E-D2F4816F20FE}" dt="2022-07-26T22:02:41.097" v="15904" actId="14100"/>
          <ac:spMkLst>
            <pc:docMk/>
            <pc:sldMk cId="3229168472" sldId="316"/>
            <ac:spMk id="6" creationId="{EE7873D7-16EE-E3D5-5AF4-C9477266DEEB}"/>
          </ac:spMkLst>
        </pc:spChg>
        <pc:spChg chg="mod">
          <ac:chgData name="DAIX Natasha" userId="cec9b4cf-8b39-4079-bb60-2bfff6c62f02" providerId="ADAL" clId="{1F6026CE-CB83-4DF7-994E-D2F4816F20FE}" dt="2022-07-26T22:02:34.420" v="15903" actId="113"/>
          <ac:spMkLst>
            <pc:docMk/>
            <pc:sldMk cId="3229168472" sldId="316"/>
            <ac:spMk id="8" creationId="{7CFB51B1-D647-1BBA-ACBB-0B4E94A15A56}"/>
          </ac:spMkLst>
        </pc:spChg>
      </pc:sldChg>
      <pc:sldChg chg="modSp add mod ord modNotesTx">
        <pc:chgData name="DAIX Natasha" userId="cec9b4cf-8b39-4079-bb60-2bfff6c62f02" providerId="ADAL" clId="{1F6026CE-CB83-4DF7-994E-D2F4816F20FE}" dt="2022-07-26T20:34:21.004" v="14571" actId="20577"/>
        <pc:sldMkLst>
          <pc:docMk/>
          <pc:sldMk cId="503924938" sldId="317"/>
        </pc:sldMkLst>
        <pc:spChg chg="mod">
          <ac:chgData name="DAIX Natasha" userId="cec9b4cf-8b39-4079-bb60-2bfff6c62f02" providerId="ADAL" clId="{1F6026CE-CB83-4DF7-994E-D2F4816F20FE}" dt="2022-07-26T20:11:04.308" v="14025" actId="20577"/>
          <ac:spMkLst>
            <pc:docMk/>
            <pc:sldMk cId="503924938" sldId="317"/>
            <ac:spMk id="2" creationId="{86073793-AE5E-E6EC-874C-58ED25F1CA4A}"/>
          </ac:spMkLst>
        </pc:spChg>
        <pc:spChg chg="mod">
          <ac:chgData name="DAIX Natasha" userId="cec9b4cf-8b39-4079-bb60-2bfff6c62f02" providerId="ADAL" clId="{1F6026CE-CB83-4DF7-994E-D2F4816F20FE}" dt="2022-07-26T20:20:40.718" v="14229" actId="20577"/>
          <ac:spMkLst>
            <pc:docMk/>
            <pc:sldMk cId="503924938" sldId="317"/>
            <ac:spMk id="3" creationId="{01D8520D-9BE8-04F8-203B-D53E214377F1}"/>
          </ac:spMkLst>
        </pc:spChg>
        <pc:spChg chg="mod">
          <ac:chgData name="DAIX Natasha" userId="cec9b4cf-8b39-4079-bb60-2bfff6c62f02" providerId="ADAL" clId="{1F6026CE-CB83-4DF7-994E-D2F4816F20FE}" dt="2022-07-26T20:33:53.006" v="14570" actId="207"/>
          <ac:spMkLst>
            <pc:docMk/>
            <pc:sldMk cId="503924938" sldId="317"/>
            <ac:spMk id="5" creationId="{2678F41F-DEFC-671E-E13F-573B5994B522}"/>
          </ac:spMkLst>
        </pc:spChg>
        <pc:spChg chg="mod">
          <ac:chgData name="DAIX Natasha" userId="cec9b4cf-8b39-4079-bb60-2bfff6c62f02" providerId="ADAL" clId="{1F6026CE-CB83-4DF7-994E-D2F4816F20FE}" dt="2022-07-26T20:09:16.950" v="14007" actId="14100"/>
          <ac:spMkLst>
            <pc:docMk/>
            <pc:sldMk cId="503924938" sldId="317"/>
            <ac:spMk id="6" creationId="{EE7873D7-16EE-E3D5-5AF4-C9477266DEEB}"/>
          </ac:spMkLst>
        </pc:spChg>
        <pc:spChg chg="mod">
          <ac:chgData name="DAIX Natasha" userId="cec9b4cf-8b39-4079-bb60-2bfff6c62f02" providerId="ADAL" clId="{1F6026CE-CB83-4DF7-994E-D2F4816F20FE}" dt="2022-07-26T20:09:11.744" v="14006" actId="20577"/>
          <ac:spMkLst>
            <pc:docMk/>
            <pc:sldMk cId="503924938" sldId="317"/>
            <ac:spMk id="8" creationId="{7CFB51B1-D647-1BBA-ACBB-0B4E94A15A56}"/>
          </ac:spMkLst>
        </pc:spChg>
      </pc:sldChg>
      <pc:sldChg chg="addSp delSp modSp add mod">
        <pc:chgData name="DAIX Natasha" userId="cec9b4cf-8b39-4079-bb60-2bfff6c62f02" providerId="ADAL" clId="{1F6026CE-CB83-4DF7-994E-D2F4816F20FE}" dt="2022-08-02T13:37:35.180" v="16337" actId="20577"/>
        <pc:sldMkLst>
          <pc:docMk/>
          <pc:sldMk cId="28187795" sldId="318"/>
        </pc:sldMkLst>
        <pc:spChg chg="mod">
          <ac:chgData name="DAIX Natasha" userId="cec9b4cf-8b39-4079-bb60-2bfff6c62f02" providerId="ADAL" clId="{1F6026CE-CB83-4DF7-994E-D2F4816F20FE}" dt="2022-08-02T13:37:35.180" v="16337" actId="20577"/>
          <ac:spMkLst>
            <pc:docMk/>
            <pc:sldMk cId="28187795" sldId="318"/>
            <ac:spMk id="2" creationId="{ACADDBFD-E6F7-3922-419A-B6273F994807}"/>
          </ac:spMkLst>
        </pc:spChg>
        <pc:spChg chg="mod">
          <ac:chgData name="DAIX Natasha" userId="cec9b4cf-8b39-4079-bb60-2bfff6c62f02" providerId="ADAL" clId="{1F6026CE-CB83-4DF7-994E-D2F4816F20FE}" dt="2022-07-26T21:11:35.050" v="15152" actId="20577"/>
          <ac:spMkLst>
            <pc:docMk/>
            <pc:sldMk cId="28187795" sldId="318"/>
            <ac:spMk id="3" creationId="{28B643E6-2CB2-159C-1883-38B339A12C26}"/>
          </ac:spMkLst>
        </pc:spChg>
        <pc:picChg chg="add mod">
          <ac:chgData name="DAIX Natasha" userId="cec9b4cf-8b39-4079-bb60-2bfff6c62f02" providerId="ADAL" clId="{1F6026CE-CB83-4DF7-994E-D2F4816F20FE}" dt="2022-07-26T21:16:11.453" v="15462" actId="1076"/>
          <ac:picMkLst>
            <pc:docMk/>
            <pc:sldMk cId="28187795" sldId="318"/>
            <ac:picMk id="6" creationId="{CB333C09-C286-1676-04C2-CD6BAA305CCF}"/>
          </ac:picMkLst>
        </pc:picChg>
        <pc:picChg chg="add del mod">
          <ac:chgData name="DAIX Natasha" userId="cec9b4cf-8b39-4079-bb60-2bfff6c62f02" providerId="ADAL" clId="{1F6026CE-CB83-4DF7-994E-D2F4816F20FE}" dt="2022-07-26T21:15:59.848" v="15460" actId="478"/>
          <ac:picMkLst>
            <pc:docMk/>
            <pc:sldMk cId="28187795" sldId="318"/>
            <ac:picMk id="7" creationId="{46ABAA97-5FAE-B2F9-7A3D-816D50B14D04}"/>
          </ac:picMkLst>
        </pc:picChg>
      </pc:sldChg>
      <pc:sldChg chg="add del setBg">
        <pc:chgData name="DAIX Natasha" userId="cec9b4cf-8b39-4079-bb60-2bfff6c62f02" providerId="ADAL" clId="{1F6026CE-CB83-4DF7-994E-D2F4816F20FE}" dt="2022-07-26T21:15:37.640" v="15457"/>
        <pc:sldMkLst>
          <pc:docMk/>
          <pc:sldMk cId="2126791075" sldId="319"/>
        </pc:sldMkLst>
      </pc:sldChg>
      <pc:sldChg chg="addSp delSp modSp new mod setBg modNotesTx">
        <pc:chgData name="DAIX Natasha" userId="cec9b4cf-8b39-4079-bb60-2bfff6c62f02" providerId="ADAL" clId="{1F6026CE-CB83-4DF7-994E-D2F4816F20FE}" dt="2022-08-02T19:08:37.706" v="16858" actId="1038"/>
        <pc:sldMkLst>
          <pc:docMk/>
          <pc:sldMk cId="3416216180" sldId="319"/>
        </pc:sldMkLst>
        <pc:spChg chg="del">
          <ac:chgData name="DAIX Natasha" userId="cec9b4cf-8b39-4079-bb60-2bfff6c62f02" providerId="ADAL" clId="{1F6026CE-CB83-4DF7-994E-D2F4816F20FE}" dt="2022-08-02T13:45:19.430" v="16381" actId="478"/>
          <ac:spMkLst>
            <pc:docMk/>
            <pc:sldMk cId="3416216180" sldId="319"/>
            <ac:spMk id="2" creationId="{B5A2CD9E-87DB-4C12-34C3-2B2CD7B4BEDD}"/>
          </ac:spMkLst>
        </pc:spChg>
        <pc:spChg chg="del">
          <ac:chgData name="DAIX Natasha" userId="cec9b4cf-8b39-4079-bb60-2bfff6c62f02" providerId="ADAL" clId="{1F6026CE-CB83-4DF7-994E-D2F4816F20FE}" dt="2022-08-02T13:45:21.762" v="16382" actId="478"/>
          <ac:spMkLst>
            <pc:docMk/>
            <pc:sldMk cId="3416216180" sldId="319"/>
            <ac:spMk id="3" creationId="{4B18EAD0-4A55-00A2-1520-2EF88F40467B}"/>
          </ac:spMkLst>
        </pc:spChg>
        <pc:spChg chg="add mod">
          <ac:chgData name="DAIX Natasha" userId="cec9b4cf-8b39-4079-bb60-2bfff6c62f02" providerId="ADAL" clId="{1F6026CE-CB83-4DF7-994E-D2F4816F20FE}" dt="2022-08-02T19:08:37.706" v="16858" actId="1038"/>
          <ac:spMkLst>
            <pc:docMk/>
            <pc:sldMk cId="3416216180" sldId="319"/>
            <ac:spMk id="14" creationId="{B78C546A-48AD-C73F-7D11-BDE9A5588BCC}"/>
          </ac:spMkLst>
        </pc:spChg>
        <pc:picChg chg="add mod">
          <ac:chgData name="DAIX Natasha" userId="cec9b4cf-8b39-4079-bb60-2bfff6c62f02" providerId="ADAL" clId="{1F6026CE-CB83-4DF7-994E-D2F4816F20FE}" dt="2022-08-02T19:04:53.662" v="16680" actId="1076"/>
          <ac:picMkLst>
            <pc:docMk/>
            <pc:sldMk cId="3416216180" sldId="319"/>
            <ac:picMk id="5" creationId="{584AB8EC-D5CE-EF1F-F9BA-A0EC09F33E92}"/>
          </ac:picMkLst>
        </pc:picChg>
        <pc:picChg chg="add mod">
          <ac:chgData name="DAIX Natasha" userId="cec9b4cf-8b39-4079-bb60-2bfff6c62f02" providerId="ADAL" clId="{1F6026CE-CB83-4DF7-994E-D2F4816F20FE}" dt="2022-08-02T19:03:42.945" v="16662" actId="1076"/>
          <ac:picMkLst>
            <pc:docMk/>
            <pc:sldMk cId="3416216180" sldId="319"/>
            <ac:picMk id="7" creationId="{CC6FBFA4-7486-C941-8CD7-5A68F4BE8E21}"/>
          </ac:picMkLst>
        </pc:picChg>
        <pc:picChg chg="add mod">
          <ac:chgData name="DAIX Natasha" userId="cec9b4cf-8b39-4079-bb60-2bfff6c62f02" providerId="ADAL" clId="{1F6026CE-CB83-4DF7-994E-D2F4816F20FE}" dt="2022-08-02T19:04:25.397" v="16676" actId="1036"/>
          <ac:picMkLst>
            <pc:docMk/>
            <pc:sldMk cId="3416216180" sldId="319"/>
            <ac:picMk id="9" creationId="{5193963C-2C1B-66A1-07B4-17374891228B}"/>
          </ac:picMkLst>
        </pc:picChg>
        <pc:picChg chg="add mod">
          <ac:chgData name="DAIX Natasha" userId="cec9b4cf-8b39-4079-bb60-2bfff6c62f02" providerId="ADAL" clId="{1F6026CE-CB83-4DF7-994E-D2F4816F20FE}" dt="2022-08-02T19:04:18.550" v="16670" actId="14100"/>
          <ac:picMkLst>
            <pc:docMk/>
            <pc:sldMk cId="3416216180" sldId="319"/>
            <ac:picMk id="11" creationId="{F5B780DB-8E51-87EB-5FAF-1606FB1E3FA1}"/>
          </ac:picMkLst>
        </pc:picChg>
        <pc:picChg chg="add mod">
          <ac:chgData name="DAIX Natasha" userId="cec9b4cf-8b39-4079-bb60-2bfff6c62f02" providerId="ADAL" clId="{1F6026CE-CB83-4DF7-994E-D2F4816F20FE}" dt="2022-08-02T19:04:41.056" v="16678" actId="1076"/>
          <ac:picMkLst>
            <pc:docMk/>
            <pc:sldMk cId="3416216180" sldId="319"/>
            <ac:picMk id="13" creationId="{0F612F63-C5D7-EB1B-6B77-78E93232B26A}"/>
          </ac:picMkLst>
        </pc:picChg>
        <pc:picChg chg="add mod ord">
          <ac:chgData name="DAIX Natasha" userId="cec9b4cf-8b39-4079-bb60-2bfff6c62f02" providerId="ADAL" clId="{1F6026CE-CB83-4DF7-994E-D2F4816F20FE}" dt="2022-08-02T19:05:20.777" v="16689" actId="167"/>
          <ac:picMkLst>
            <pc:docMk/>
            <pc:sldMk cId="3416216180" sldId="319"/>
            <ac:picMk id="15" creationId="{65216556-4FB8-E668-2F9E-BFA94988DA8F}"/>
          </ac:picMkLst>
        </pc:picChg>
        <pc:picChg chg="add mod ord">
          <ac:chgData name="DAIX Natasha" userId="cec9b4cf-8b39-4079-bb60-2bfff6c62f02" providerId="ADAL" clId="{1F6026CE-CB83-4DF7-994E-D2F4816F20FE}" dt="2022-08-02T19:05:47.886" v="16699" actId="167"/>
          <ac:picMkLst>
            <pc:docMk/>
            <pc:sldMk cId="3416216180" sldId="319"/>
            <ac:picMk id="16" creationId="{A4F97F42-D88F-77B0-E6F5-2C20B0F63761}"/>
          </ac:picMkLst>
        </pc:picChg>
      </pc:sldChg>
    </pc:docChg>
  </pc:docChgLst>
  <pc:docChgLst>
    <pc:chgData name="DAIX Natasha" userId="cec9b4cf-8b39-4079-bb60-2bfff6c62f02" providerId="ADAL" clId="{D3C48D6E-650D-4E14-9156-2F2AB59B9CB8}"/>
    <pc:docChg chg="undo custSel addSld delSld modSld sldOrd">
      <pc:chgData name="DAIX Natasha" userId="cec9b4cf-8b39-4079-bb60-2bfff6c62f02" providerId="ADAL" clId="{D3C48D6E-650D-4E14-9156-2F2AB59B9CB8}" dt="2022-07-17T16:28:48.058" v="5161" actId="20577"/>
      <pc:docMkLst>
        <pc:docMk/>
      </pc:docMkLst>
      <pc:sldChg chg="addSp modSp mod">
        <pc:chgData name="DAIX Natasha" userId="cec9b4cf-8b39-4079-bb60-2bfff6c62f02" providerId="ADAL" clId="{D3C48D6E-650D-4E14-9156-2F2AB59B9CB8}" dt="2022-07-14T08:07:27.757" v="53" actId="20577"/>
        <pc:sldMkLst>
          <pc:docMk/>
          <pc:sldMk cId="1158552485" sldId="256"/>
        </pc:sldMkLst>
        <pc:spChg chg="add mod">
          <ac:chgData name="DAIX Natasha" userId="cec9b4cf-8b39-4079-bb60-2bfff6c62f02" providerId="ADAL" clId="{D3C48D6E-650D-4E14-9156-2F2AB59B9CB8}" dt="2022-07-14T08:07:27.757" v="53" actId="20577"/>
          <ac:spMkLst>
            <pc:docMk/>
            <pc:sldMk cId="1158552485" sldId="256"/>
            <ac:spMk id="7" creationId="{58838901-FE84-66B4-DFDC-1B12B5D7A662}"/>
          </ac:spMkLst>
        </pc:spChg>
      </pc:sldChg>
      <pc:sldChg chg="modSp mod">
        <pc:chgData name="DAIX Natasha" userId="cec9b4cf-8b39-4079-bb60-2bfff6c62f02" providerId="ADAL" clId="{D3C48D6E-650D-4E14-9156-2F2AB59B9CB8}" dt="2022-07-14T08:19:20.095" v="178" actId="20577"/>
        <pc:sldMkLst>
          <pc:docMk/>
          <pc:sldMk cId="3090480156" sldId="258"/>
        </pc:sldMkLst>
        <pc:spChg chg="mod">
          <ac:chgData name="DAIX Natasha" userId="cec9b4cf-8b39-4079-bb60-2bfff6c62f02" providerId="ADAL" clId="{D3C48D6E-650D-4E14-9156-2F2AB59B9CB8}" dt="2022-07-14T08:19:20.095" v="178" actId="20577"/>
          <ac:spMkLst>
            <pc:docMk/>
            <pc:sldMk cId="3090480156" sldId="258"/>
            <ac:spMk id="3" creationId="{574E3B4A-C153-FCFA-2AB4-04E912E9AE87}"/>
          </ac:spMkLst>
        </pc:spChg>
      </pc:sldChg>
      <pc:sldChg chg="modSp mod">
        <pc:chgData name="DAIX Natasha" userId="cec9b4cf-8b39-4079-bb60-2bfff6c62f02" providerId="ADAL" clId="{D3C48D6E-650D-4E14-9156-2F2AB59B9CB8}" dt="2022-07-14T08:35:30.525" v="322" actId="20577"/>
        <pc:sldMkLst>
          <pc:docMk/>
          <pc:sldMk cId="3145180102" sldId="259"/>
        </pc:sldMkLst>
        <pc:spChg chg="mod">
          <ac:chgData name="DAIX Natasha" userId="cec9b4cf-8b39-4079-bb60-2bfff6c62f02" providerId="ADAL" clId="{D3C48D6E-650D-4E14-9156-2F2AB59B9CB8}" dt="2022-07-14T08:35:30.525" v="322" actId="20577"/>
          <ac:spMkLst>
            <pc:docMk/>
            <pc:sldMk cId="3145180102" sldId="259"/>
            <ac:spMk id="4" creationId="{F485234B-34A0-7F9A-086F-F359EF93A154}"/>
          </ac:spMkLst>
        </pc:spChg>
        <pc:spChg chg="mod">
          <ac:chgData name="DAIX Natasha" userId="cec9b4cf-8b39-4079-bb60-2bfff6c62f02" providerId="ADAL" clId="{D3C48D6E-650D-4E14-9156-2F2AB59B9CB8}" dt="2022-07-14T08:34:48.110" v="296" actId="20577"/>
          <ac:spMkLst>
            <pc:docMk/>
            <pc:sldMk cId="3145180102" sldId="259"/>
            <ac:spMk id="5" creationId="{A8372FFB-230C-56FC-0FD1-1A0F4991DC2A}"/>
          </ac:spMkLst>
        </pc:spChg>
      </pc:sldChg>
      <pc:sldChg chg="addSp modSp mod">
        <pc:chgData name="DAIX Natasha" userId="cec9b4cf-8b39-4079-bb60-2bfff6c62f02" providerId="ADAL" clId="{D3C48D6E-650D-4E14-9156-2F2AB59B9CB8}" dt="2022-07-14T09:19:48.334" v="1255" actId="1076"/>
        <pc:sldMkLst>
          <pc:docMk/>
          <pc:sldMk cId="1105854856" sldId="260"/>
        </pc:sldMkLst>
        <pc:spChg chg="add mod">
          <ac:chgData name="DAIX Natasha" userId="cec9b4cf-8b39-4079-bb60-2bfff6c62f02" providerId="ADAL" clId="{D3C48D6E-650D-4E14-9156-2F2AB59B9CB8}" dt="2022-07-14T09:19:48.334" v="1255" actId="1076"/>
          <ac:spMkLst>
            <pc:docMk/>
            <pc:sldMk cId="1105854856" sldId="260"/>
            <ac:spMk id="2" creationId="{9DDFCB42-5BDA-0D55-C647-08F5DF675F8A}"/>
          </ac:spMkLst>
        </pc:spChg>
        <pc:spChg chg="mod">
          <ac:chgData name="DAIX Natasha" userId="cec9b4cf-8b39-4079-bb60-2bfff6c62f02" providerId="ADAL" clId="{D3C48D6E-650D-4E14-9156-2F2AB59B9CB8}" dt="2022-07-14T09:16:00.879" v="1050" actId="20578"/>
          <ac:spMkLst>
            <pc:docMk/>
            <pc:sldMk cId="1105854856" sldId="260"/>
            <ac:spMk id="7" creationId="{52BA3530-0B7B-C624-6D14-CEB870337600}"/>
          </ac:spMkLst>
        </pc:spChg>
        <pc:picChg chg="mod">
          <ac:chgData name="DAIX Natasha" userId="cec9b4cf-8b39-4079-bb60-2bfff6c62f02" providerId="ADAL" clId="{D3C48D6E-650D-4E14-9156-2F2AB59B9CB8}" dt="2022-07-14T09:19:43.710" v="1254" actId="1076"/>
          <ac:picMkLst>
            <pc:docMk/>
            <pc:sldMk cId="1105854856" sldId="260"/>
            <ac:picMk id="10" creationId="{B68B7272-6809-AD2B-CB39-BD677C3D0F7C}"/>
          </ac:picMkLst>
        </pc:picChg>
      </pc:sldChg>
      <pc:sldChg chg="modSp mod ord">
        <pc:chgData name="DAIX Natasha" userId="cec9b4cf-8b39-4079-bb60-2bfff6c62f02" providerId="ADAL" clId="{D3C48D6E-650D-4E14-9156-2F2AB59B9CB8}" dt="2022-07-14T09:31:59.534" v="1383" actId="27636"/>
        <pc:sldMkLst>
          <pc:docMk/>
          <pc:sldMk cId="1696017047" sldId="261"/>
        </pc:sldMkLst>
        <pc:spChg chg="mod">
          <ac:chgData name="DAIX Natasha" userId="cec9b4cf-8b39-4079-bb60-2bfff6c62f02" providerId="ADAL" clId="{D3C48D6E-650D-4E14-9156-2F2AB59B9CB8}" dt="2022-07-14T09:06:56.924" v="902" actId="1076"/>
          <ac:spMkLst>
            <pc:docMk/>
            <pc:sldMk cId="1696017047" sldId="261"/>
            <ac:spMk id="2" creationId="{7BBD1425-05F2-5621-C46F-1A4CC07335D6}"/>
          </ac:spMkLst>
        </pc:spChg>
        <pc:spChg chg="mod">
          <ac:chgData name="DAIX Natasha" userId="cec9b4cf-8b39-4079-bb60-2bfff6c62f02" providerId="ADAL" clId="{D3C48D6E-650D-4E14-9156-2F2AB59B9CB8}" dt="2022-07-14T09:31:59.534" v="1383" actId="27636"/>
          <ac:spMkLst>
            <pc:docMk/>
            <pc:sldMk cId="1696017047" sldId="261"/>
            <ac:spMk id="7" creationId="{52BA3530-0B7B-C624-6D14-CEB870337600}"/>
          </ac:spMkLst>
        </pc:spChg>
      </pc:sldChg>
      <pc:sldChg chg="del">
        <pc:chgData name="DAIX Natasha" userId="cec9b4cf-8b39-4079-bb60-2bfff6c62f02" providerId="ADAL" clId="{D3C48D6E-650D-4E14-9156-2F2AB59B9CB8}" dt="2022-07-14T09:32:47.674" v="1385" actId="2696"/>
        <pc:sldMkLst>
          <pc:docMk/>
          <pc:sldMk cId="1059967273" sldId="262"/>
        </pc:sldMkLst>
      </pc:sldChg>
      <pc:sldChg chg="modSp mod">
        <pc:chgData name="DAIX Natasha" userId="cec9b4cf-8b39-4079-bb60-2bfff6c62f02" providerId="ADAL" clId="{D3C48D6E-650D-4E14-9156-2F2AB59B9CB8}" dt="2022-07-14T10:07:21.280" v="2133" actId="20577"/>
        <pc:sldMkLst>
          <pc:docMk/>
          <pc:sldMk cId="4294432313" sldId="264"/>
        </pc:sldMkLst>
        <pc:spChg chg="mod">
          <ac:chgData name="DAIX Natasha" userId="cec9b4cf-8b39-4079-bb60-2bfff6c62f02" providerId="ADAL" clId="{D3C48D6E-650D-4E14-9156-2F2AB59B9CB8}" dt="2022-07-14T10:07:21.280" v="2133" actId="20577"/>
          <ac:spMkLst>
            <pc:docMk/>
            <pc:sldMk cId="4294432313" sldId="264"/>
            <ac:spMk id="3" creationId="{D95E97BF-425F-22DC-B91E-8E481B6460B9}"/>
          </ac:spMkLst>
        </pc:spChg>
      </pc:sldChg>
      <pc:sldChg chg="modSp mod">
        <pc:chgData name="DAIX Natasha" userId="cec9b4cf-8b39-4079-bb60-2bfff6c62f02" providerId="ADAL" clId="{D3C48D6E-650D-4E14-9156-2F2AB59B9CB8}" dt="2022-07-14T09:58:16.554" v="1916" actId="27636"/>
        <pc:sldMkLst>
          <pc:docMk/>
          <pc:sldMk cId="136990745" sldId="266"/>
        </pc:sldMkLst>
        <pc:spChg chg="mod">
          <ac:chgData name="DAIX Natasha" userId="cec9b4cf-8b39-4079-bb60-2bfff6c62f02" providerId="ADAL" clId="{D3C48D6E-650D-4E14-9156-2F2AB59B9CB8}" dt="2022-07-14T09:39:14.043" v="1454" actId="20577"/>
          <ac:spMkLst>
            <pc:docMk/>
            <pc:sldMk cId="136990745" sldId="266"/>
            <ac:spMk id="4" creationId="{C4AB05A6-8141-FFD2-08EC-DC35CA62F7A7}"/>
          </ac:spMkLst>
        </pc:spChg>
        <pc:spChg chg="mod">
          <ac:chgData name="DAIX Natasha" userId="cec9b4cf-8b39-4079-bb60-2bfff6c62f02" providerId="ADAL" clId="{D3C48D6E-650D-4E14-9156-2F2AB59B9CB8}" dt="2022-07-14T09:58:16.554" v="1916" actId="27636"/>
          <ac:spMkLst>
            <pc:docMk/>
            <pc:sldMk cId="136990745" sldId="266"/>
            <ac:spMk id="5" creationId="{E38D4CBD-17B6-F780-3124-36CA0A3AF26D}"/>
          </ac:spMkLst>
        </pc:spChg>
      </pc:sldChg>
      <pc:sldChg chg="modSp mod">
        <pc:chgData name="DAIX Natasha" userId="cec9b4cf-8b39-4079-bb60-2bfff6c62f02" providerId="ADAL" clId="{D3C48D6E-650D-4E14-9156-2F2AB59B9CB8}" dt="2022-07-14T10:14:33.815" v="2166" actId="20577"/>
        <pc:sldMkLst>
          <pc:docMk/>
          <pc:sldMk cId="4259570278" sldId="267"/>
        </pc:sldMkLst>
        <pc:spChg chg="mod">
          <ac:chgData name="DAIX Natasha" userId="cec9b4cf-8b39-4079-bb60-2bfff6c62f02" providerId="ADAL" clId="{D3C48D6E-650D-4E14-9156-2F2AB59B9CB8}" dt="2022-07-14T10:14:33.815" v="2166" actId="20577"/>
          <ac:spMkLst>
            <pc:docMk/>
            <pc:sldMk cId="4259570278" sldId="267"/>
            <ac:spMk id="3" creationId="{6BCAB3AB-485C-D3D1-6A9B-D71ABFE24491}"/>
          </ac:spMkLst>
        </pc:spChg>
      </pc:sldChg>
      <pc:sldChg chg="modSp mod">
        <pc:chgData name="DAIX Natasha" userId="cec9b4cf-8b39-4079-bb60-2bfff6c62f02" providerId="ADAL" clId="{D3C48D6E-650D-4E14-9156-2F2AB59B9CB8}" dt="2022-07-14T09:59:21.446" v="1955" actId="20577"/>
        <pc:sldMkLst>
          <pc:docMk/>
          <pc:sldMk cId="1354797162" sldId="269"/>
        </pc:sldMkLst>
        <pc:spChg chg="mod">
          <ac:chgData name="DAIX Natasha" userId="cec9b4cf-8b39-4079-bb60-2bfff6c62f02" providerId="ADAL" clId="{D3C48D6E-650D-4E14-9156-2F2AB59B9CB8}" dt="2022-07-14T09:59:21.446" v="1955" actId="20577"/>
          <ac:spMkLst>
            <pc:docMk/>
            <pc:sldMk cId="1354797162" sldId="269"/>
            <ac:spMk id="3" creationId="{6587F7AD-6619-9134-4A3F-97071235D78A}"/>
          </ac:spMkLst>
        </pc:spChg>
      </pc:sldChg>
      <pc:sldChg chg="modSp mod">
        <pc:chgData name="DAIX Natasha" userId="cec9b4cf-8b39-4079-bb60-2bfff6c62f02" providerId="ADAL" clId="{D3C48D6E-650D-4E14-9156-2F2AB59B9CB8}" dt="2022-07-14T10:33:36.558" v="2293" actId="20577"/>
        <pc:sldMkLst>
          <pc:docMk/>
          <pc:sldMk cId="3632152231" sldId="270"/>
        </pc:sldMkLst>
        <pc:spChg chg="mod">
          <ac:chgData name="DAIX Natasha" userId="cec9b4cf-8b39-4079-bb60-2bfff6c62f02" providerId="ADAL" clId="{D3C48D6E-650D-4E14-9156-2F2AB59B9CB8}" dt="2022-07-14T10:33:36.558" v="2293" actId="20577"/>
          <ac:spMkLst>
            <pc:docMk/>
            <pc:sldMk cId="3632152231" sldId="270"/>
            <ac:spMk id="3" creationId="{FA37BD8A-5887-E2B2-09BA-6138BF6C82F8}"/>
          </ac:spMkLst>
        </pc:spChg>
        <pc:spChg chg="mod">
          <ac:chgData name="DAIX Natasha" userId="cec9b4cf-8b39-4079-bb60-2bfff6c62f02" providerId="ADAL" clId="{D3C48D6E-650D-4E14-9156-2F2AB59B9CB8}" dt="2022-07-14T10:30:01.057" v="2245" actId="1076"/>
          <ac:spMkLst>
            <pc:docMk/>
            <pc:sldMk cId="3632152231" sldId="270"/>
            <ac:spMk id="6" creationId="{AA87271C-72F0-A079-6A95-4CA8DDCF3C97}"/>
          </ac:spMkLst>
        </pc:spChg>
      </pc:sldChg>
      <pc:sldChg chg="modSp mod">
        <pc:chgData name="DAIX Natasha" userId="cec9b4cf-8b39-4079-bb60-2bfff6c62f02" providerId="ADAL" clId="{D3C48D6E-650D-4E14-9156-2F2AB59B9CB8}" dt="2022-07-14T10:36:04.737" v="2340" actId="20577"/>
        <pc:sldMkLst>
          <pc:docMk/>
          <pc:sldMk cId="3553728221" sldId="271"/>
        </pc:sldMkLst>
        <pc:spChg chg="mod">
          <ac:chgData name="DAIX Natasha" userId="cec9b4cf-8b39-4079-bb60-2bfff6c62f02" providerId="ADAL" clId="{D3C48D6E-650D-4E14-9156-2F2AB59B9CB8}" dt="2022-07-14T10:36:04.737" v="2340" actId="20577"/>
          <ac:spMkLst>
            <pc:docMk/>
            <pc:sldMk cId="3553728221" sldId="271"/>
            <ac:spMk id="3" creationId="{E764FAD9-2137-A696-9739-EBE57FA2974F}"/>
          </ac:spMkLst>
        </pc:spChg>
      </pc:sldChg>
      <pc:sldChg chg="modSp mod">
        <pc:chgData name="DAIX Natasha" userId="cec9b4cf-8b39-4079-bb60-2bfff6c62f02" providerId="ADAL" clId="{D3C48D6E-650D-4E14-9156-2F2AB59B9CB8}" dt="2022-07-14T12:29:26.694" v="2569" actId="20577"/>
        <pc:sldMkLst>
          <pc:docMk/>
          <pc:sldMk cId="2157604709" sldId="272"/>
        </pc:sldMkLst>
        <pc:spChg chg="mod">
          <ac:chgData name="DAIX Natasha" userId="cec9b4cf-8b39-4079-bb60-2bfff6c62f02" providerId="ADAL" clId="{D3C48D6E-650D-4E14-9156-2F2AB59B9CB8}" dt="2022-07-14T10:36:45.994" v="2373" actId="20577"/>
          <ac:spMkLst>
            <pc:docMk/>
            <pc:sldMk cId="2157604709" sldId="272"/>
            <ac:spMk id="2" creationId="{1CDD0193-6365-F7EE-C99A-0685E1880AA0}"/>
          </ac:spMkLst>
        </pc:spChg>
        <pc:spChg chg="mod">
          <ac:chgData name="DAIX Natasha" userId="cec9b4cf-8b39-4079-bb60-2bfff6c62f02" providerId="ADAL" clId="{D3C48D6E-650D-4E14-9156-2F2AB59B9CB8}" dt="2022-07-14T12:29:26.694" v="2569" actId="20577"/>
          <ac:spMkLst>
            <pc:docMk/>
            <pc:sldMk cId="2157604709" sldId="272"/>
            <ac:spMk id="3" creationId="{55458934-EADD-FD56-2007-FAF2A21B53D0}"/>
          </ac:spMkLst>
        </pc:spChg>
      </pc:sldChg>
      <pc:sldChg chg="addSp modSp mod">
        <pc:chgData name="DAIX Natasha" userId="cec9b4cf-8b39-4079-bb60-2bfff6c62f02" providerId="ADAL" clId="{D3C48D6E-650D-4E14-9156-2F2AB59B9CB8}" dt="2022-07-14T14:44:02.847" v="4917" actId="20577"/>
        <pc:sldMkLst>
          <pc:docMk/>
          <pc:sldMk cId="1851623688" sldId="274"/>
        </pc:sldMkLst>
        <pc:spChg chg="add mod">
          <ac:chgData name="DAIX Natasha" userId="cec9b4cf-8b39-4079-bb60-2bfff6c62f02" providerId="ADAL" clId="{D3C48D6E-650D-4E14-9156-2F2AB59B9CB8}" dt="2022-07-14T12:36:41.324" v="2733" actId="20577"/>
          <ac:spMkLst>
            <pc:docMk/>
            <pc:sldMk cId="1851623688" sldId="274"/>
            <ac:spMk id="2" creationId="{0B286F17-6002-0ADD-44C6-CE08F2F0F250}"/>
          </ac:spMkLst>
        </pc:spChg>
        <pc:spChg chg="mod">
          <ac:chgData name="DAIX Natasha" userId="cec9b4cf-8b39-4079-bb60-2bfff6c62f02" providerId="ADAL" clId="{D3C48D6E-650D-4E14-9156-2F2AB59B9CB8}" dt="2022-07-14T14:44:02.847" v="4917" actId="20577"/>
          <ac:spMkLst>
            <pc:docMk/>
            <pc:sldMk cId="1851623688" sldId="274"/>
            <ac:spMk id="4" creationId="{06005509-E8AA-A0AD-B34C-ECC7DF2196BC}"/>
          </ac:spMkLst>
        </pc:spChg>
      </pc:sldChg>
      <pc:sldChg chg="modSp mod">
        <pc:chgData name="DAIX Natasha" userId="cec9b4cf-8b39-4079-bb60-2bfff6c62f02" providerId="ADAL" clId="{D3C48D6E-650D-4E14-9156-2F2AB59B9CB8}" dt="2022-07-14T12:40:49.484" v="2801" actId="20577"/>
        <pc:sldMkLst>
          <pc:docMk/>
          <pc:sldMk cId="2017598828" sldId="275"/>
        </pc:sldMkLst>
        <pc:spChg chg="mod">
          <ac:chgData name="DAIX Natasha" userId="cec9b4cf-8b39-4079-bb60-2bfff6c62f02" providerId="ADAL" clId="{D3C48D6E-650D-4E14-9156-2F2AB59B9CB8}" dt="2022-07-14T12:40:49.484" v="2801" actId="20577"/>
          <ac:spMkLst>
            <pc:docMk/>
            <pc:sldMk cId="2017598828" sldId="275"/>
            <ac:spMk id="3" creationId="{924E9E50-F7F3-D695-38F7-32F5154EFD9B}"/>
          </ac:spMkLst>
        </pc:spChg>
      </pc:sldChg>
      <pc:sldChg chg="addSp modSp mod">
        <pc:chgData name="DAIX Natasha" userId="cec9b4cf-8b39-4079-bb60-2bfff6c62f02" providerId="ADAL" clId="{D3C48D6E-650D-4E14-9156-2F2AB59B9CB8}" dt="2022-07-14T12:57:24.198" v="3086" actId="20577"/>
        <pc:sldMkLst>
          <pc:docMk/>
          <pc:sldMk cId="1558219539" sldId="277"/>
        </pc:sldMkLst>
        <pc:spChg chg="mod">
          <ac:chgData name="DAIX Natasha" userId="cec9b4cf-8b39-4079-bb60-2bfff6c62f02" providerId="ADAL" clId="{D3C48D6E-650D-4E14-9156-2F2AB59B9CB8}" dt="2022-07-14T12:56:46.566" v="3060" actId="20577"/>
          <ac:spMkLst>
            <pc:docMk/>
            <pc:sldMk cId="1558219539" sldId="277"/>
            <ac:spMk id="2" creationId="{C8AD5DF7-42E5-D536-455D-7CA83335337F}"/>
          </ac:spMkLst>
        </pc:spChg>
        <pc:spChg chg="mod">
          <ac:chgData name="DAIX Natasha" userId="cec9b4cf-8b39-4079-bb60-2bfff6c62f02" providerId="ADAL" clId="{D3C48D6E-650D-4E14-9156-2F2AB59B9CB8}" dt="2022-07-14T12:57:09.166" v="3077" actId="20577"/>
          <ac:spMkLst>
            <pc:docMk/>
            <pc:sldMk cId="1558219539" sldId="277"/>
            <ac:spMk id="3" creationId="{4D40B23F-CEA8-6996-48A2-B6802F791B9A}"/>
          </ac:spMkLst>
        </pc:spChg>
        <pc:spChg chg="add mod">
          <ac:chgData name="DAIX Natasha" userId="cec9b4cf-8b39-4079-bb60-2bfff6c62f02" providerId="ADAL" clId="{D3C48D6E-650D-4E14-9156-2F2AB59B9CB8}" dt="2022-07-14T12:57:24.198" v="3086" actId="20577"/>
          <ac:spMkLst>
            <pc:docMk/>
            <pc:sldMk cId="1558219539" sldId="277"/>
            <ac:spMk id="4" creationId="{C526471C-5A6C-D067-C9C4-723B439A27F5}"/>
          </ac:spMkLst>
        </pc:spChg>
      </pc:sldChg>
      <pc:sldChg chg="modSp mod">
        <pc:chgData name="DAIX Natasha" userId="cec9b4cf-8b39-4079-bb60-2bfff6c62f02" providerId="ADAL" clId="{D3C48D6E-650D-4E14-9156-2F2AB59B9CB8}" dt="2022-07-14T13:15:52.961" v="3509" actId="113"/>
        <pc:sldMkLst>
          <pc:docMk/>
          <pc:sldMk cId="208686833" sldId="278"/>
        </pc:sldMkLst>
        <pc:spChg chg="mod">
          <ac:chgData name="DAIX Natasha" userId="cec9b4cf-8b39-4079-bb60-2bfff6c62f02" providerId="ADAL" clId="{D3C48D6E-650D-4E14-9156-2F2AB59B9CB8}" dt="2022-07-14T13:15:52.961" v="3509" actId="113"/>
          <ac:spMkLst>
            <pc:docMk/>
            <pc:sldMk cId="208686833" sldId="278"/>
            <ac:spMk id="3" creationId="{01D8520D-9BE8-04F8-203B-D53E214377F1}"/>
          </ac:spMkLst>
        </pc:spChg>
      </pc:sldChg>
      <pc:sldChg chg="modSp mod">
        <pc:chgData name="DAIX Natasha" userId="cec9b4cf-8b39-4079-bb60-2bfff6c62f02" providerId="ADAL" clId="{D3C48D6E-650D-4E14-9156-2F2AB59B9CB8}" dt="2022-07-14T13:30:50.059" v="4127" actId="20577"/>
        <pc:sldMkLst>
          <pc:docMk/>
          <pc:sldMk cId="2718181036" sldId="279"/>
        </pc:sldMkLst>
        <pc:spChg chg="mod">
          <ac:chgData name="DAIX Natasha" userId="cec9b4cf-8b39-4079-bb60-2bfff6c62f02" providerId="ADAL" clId="{D3C48D6E-650D-4E14-9156-2F2AB59B9CB8}" dt="2022-07-14T13:30:50.059" v="4127" actId="20577"/>
          <ac:spMkLst>
            <pc:docMk/>
            <pc:sldMk cId="2718181036" sldId="279"/>
            <ac:spMk id="3" creationId="{0238DDAC-BC1A-A9C5-EDDC-5A0F3C21629C}"/>
          </ac:spMkLst>
        </pc:spChg>
      </pc:sldChg>
      <pc:sldChg chg="modSp mod">
        <pc:chgData name="DAIX Natasha" userId="cec9b4cf-8b39-4079-bb60-2bfff6c62f02" providerId="ADAL" clId="{D3C48D6E-650D-4E14-9156-2F2AB59B9CB8}" dt="2022-07-14T13:22:11.381" v="3750" actId="20577"/>
        <pc:sldMkLst>
          <pc:docMk/>
          <pc:sldMk cId="1241514276" sldId="280"/>
        </pc:sldMkLst>
        <pc:spChg chg="mod">
          <ac:chgData name="DAIX Natasha" userId="cec9b4cf-8b39-4079-bb60-2bfff6c62f02" providerId="ADAL" clId="{D3C48D6E-650D-4E14-9156-2F2AB59B9CB8}" dt="2022-07-14T13:22:11.381" v="3750" actId="20577"/>
          <ac:spMkLst>
            <pc:docMk/>
            <pc:sldMk cId="1241514276" sldId="280"/>
            <ac:spMk id="3" creationId="{46177B93-F7DD-890B-657E-87EFA11EDCF8}"/>
          </ac:spMkLst>
        </pc:spChg>
      </pc:sldChg>
      <pc:sldChg chg="modSp mod">
        <pc:chgData name="DAIX Natasha" userId="cec9b4cf-8b39-4079-bb60-2bfff6c62f02" providerId="ADAL" clId="{D3C48D6E-650D-4E14-9156-2F2AB59B9CB8}" dt="2022-07-14T13:47:39.519" v="4396" actId="20577"/>
        <pc:sldMkLst>
          <pc:docMk/>
          <pc:sldMk cId="1154126974" sldId="281"/>
        </pc:sldMkLst>
        <pc:spChg chg="mod">
          <ac:chgData name="DAIX Natasha" userId="cec9b4cf-8b39-4079-bb60-2bfff6c62f02" providerId="ADAL" clId="{D3C48D6E-650D-4E14-9156-2F2AB59B9CB8}" dt="2022-07-14T13:47:39.519" v="4396" actId="20577"/>
          <ac:spMkLst>
            <pc:docMk/>
            <pc:sldMk cId="1154126974" sldId="281"/>
            <ac:spMk id="3" creationId="{60008908-29DF-490A-DF53-E9CCACED4BD6}"/>
          </ac:spMkLst>
        </pc:spChg>
      </pc:sldChg>
      <pc:sldChg chg="addSp modSp mod">
        <pc:chgData name="DAIX Natasha" userId="cec9b4cf-8b39-4079-bb60-2bfff6c62f02" providerId="ADAL" clId="{D3C48D6E-650D-4E14-9156-2F2AB59B9CB8}" dt="2022-07-14T13:17:33.926" v="3582" actId="20577"/>
        <pc:sldMkLst>
          <pc:docMk/>
          <pc:sldMk cId="1602558516" sldId="283"/>
        </pc:sldMkLst>
        <pc:spChg chg="mod">
          <ac:chgData name="DAIX Natasha" userId="cec9b4cf-8b39-4079-bb60-2bfff6c62f02" providerId="ADAL" clId="{D3C48D6E-650D-4E14-9156-2F2AB59B9CB8}" dt="2022-07-14T13:08:38.684" v="3250" actId="20577"/>
          <ac:spMkLst>
            <pc:docMk/>
            <pc:sldMk cId="1602558516" sldId="283"/>
            <ac:spMk id="2" creationId="{15E0C072-D3A0-A9FC-78DC-0356BA5966FC}"/>
          </ac:spMkLst>
        </pc:spChg>
        <pc:spChg chg="mod">
          <ac:chgData name="DAIX Natasha" userId="cec9b4cf-8b39-4079-bb60-2bfff6c62f02" providerId="ADAL" clId="{D3C48D6E-650D-4E14-9156-2F2AB59B9CB8}" dt="2022-07-14T13:08:44.238" v="3251" actId="14100"/>
          <ac:spMkLst>
            <pc:docMk/>
            <pc:sldMk cId="1602558516" sldId="283"/>
            <ac:spMk id="3" creationId="{161145ED-CE5B-51B0-D6A2-2C0251D27F0D}"/>
          </ac:spMkLst>
        </pc:spChg>
        <pc:spChg chg="add mod">
          <ac:chgData name="DAIX Natasha" userId="cec9b4cf-8b39-4079-bb60-2bfff6c62f02" providerId="ADAL" clId="{D3C48D6E-650D-4E14-9156-2F2AB59B9CB8}" dt="2022-07-14T13:09:34.088" v="3289" actId="1076"/>
          <ac:spMkLst>
            <pc:docMk/>
            <pc:sldMk cId="1602558516" sldId="283"/>
            <ac:spMk id="4" creationId="{D5376B7C-CE29-D18D-ECF5-E0E3CA7E8926}"/>
          </ac:spMkLst>
        </pc:spChg>
        <pc:spChg chg="add mod">
          <ac:chgData name="DAIX Natasha" userId="cec9b4cf-8b39-4079-bb60-2bfff6c62f02" providerId="ADAL" clId="{D3C48D6E-650D-4E14-9156-2F2AB59B9CB8}" dt="2022-07-14T13:09:15.602" v="3288" actId="20577"/>
          <ac:spMkLst>
            <pc:docMk/>
            <pc:sldMk cId="1602558516" sldId="283"/>
            <ac:spMk id="5" creationId="{A45F8E8F-E41E-0416-070D-D448E95D323E}"/>
          </ac:spMkLst>
        </pc:spChg>
        <pc:spChg chg="add mod">
          <ac:chgData name="DAIX Natasha" userId="cec9b4cf-8b39-4079-bb60-2bfff6c62f02" providerId="ADAL" clId="{D3C48D6E-650D-4E14-9156-2F2AB59B9CB8}" dt="2022-07-14T13:17:33.926" v="3582" actId="20577"/>
          <ac:spMkLst>
            <pc:docMk/>
            <pc:sldMk cId="1602558516" sldId="283"/>
            <ac:spMk id="6" creationId="{CC6BDD65-CAAE-3C99-968D-7ADDCD740BD7}"/>
          </ac:spMkLst>
        </pc:spChg>
      </pc:sldChg>
      <pc:sldChg chg="modSp mod">
        <pc:chgData name="DAIX Natasha" userId="cec9b4cf-8b39-4079-bb60-2bfff6c62f02" providerId="ADAL" clId="{D3C48D6E-650D-4E14-9156-2F2AB59B9CB8}" dt="2022-07-14T14:32:21.468" v="4898" actId="20577"/>
        <pc:sldMkLst>
          <pc:docMk/>
          <pc:sldMk cId="2301889493" sldId="284"/>
        </pc:sldMkLst>
        <pc:spChg chg="mod">
          <ac:chgData name="DAIX Natasha" userId="cec9b4cf-8b39-4079-bb60-2bfff6c62f02" providerId="ADAL" clId="{D3C48D6E-650D-4E14-9156-2F2AB59B9CB8}" dt="2022-07-14T13:58:44.195" v="4567" actId="20577"/>
          <ac:spMkLst>
            <pc:docMk/>
            <pc:sldMk cId="2301889493" sldId="284"/>
            <ac:spMk id="2" creationId="{F2FD4E20-A5CD-CE5A-81E0-1A3D4F3386A1}"/>
          </ac:spMkLst>
        </pc:spChg>
        <pc:spChg chg="mod">
          <ac:chgData name="DAIX Natasha" userId="cec9b4cf-8b39-4079-bb60-2bfff6c62f02" providerId="ADAL" clId="{D3C48D6E-650D-4E14-9156-2F2AB59B9CB8}" dt="2022-07-14T14:32:21.468" v="4898" actId="20577"/>
          <ac:spMkLst>
            <pc:docMk/>
            <pc:sldMk cId="2301889493" sldId="284"/>
            <ac:spMk id="3" creationId="{26131B10-56ED-3082-F705-1AC6032F888D}"/>
          </ac:spMkLst>
        </pc:spChg>
      </pc:sldChg>
      <pc:sldChg chg="modSp mod">
        <pc:chgData name="DAIX Natasha" userId="cec9b4cf-8b39-4079-bb60-2bfff6c62f02" providerId="ADAL" clId="{D3C48D6E-650D-4E14-9156-2F2AB59B9CB8}" dt="2022-07-14T12:31:51.049" v="2645" actId="20577"/>
        <pc:sldMkLst>
          <pc:docMk/>
          <pc:sldMk cId="1874407713" sldId="286"/>
        </pc:sldMkLst>
        <pc:spChg chg="mod">
          <ac:chgData name="DAIX Natasha" userId="cec9b4cf-8b39-4079-bb60-2bfff6c62f02" providerId="ADAL" clId="{D3C48D6E-650D-4E14-9156-2F2AB59B9CB8}" dt="2022-07-14T12:31:51.049" v="2645" actId="20577"/>
          <ac:spMkLst>
            <pc:docMk/>
            <pc:sldMk cId="1874407713" sldId="286"/>
            <ac:spMk id="4" creationId="{F2988550-C8A9-575A-2B9A-F5EA4B95576D}"/>
          </ac:spMkLst>
        </pc:spChg>
      </pc:sldChg>
      <pc:sldChg chg="modSp mod">
        <pc:chgData name="DAIX Natasha" userId="cec9b4cf-8b39-4079-bb60-2bfff6c62f02" providerId="ADAL" clId="{D3C48D6E-650D-4E14-9156-2F2AB59B9CB8}" dt="2022-07-14T13:44:58.585" v="4223" actId="20577"/>
        <pc:sldMkLst>
          <pc:docMk/>
          <pc:sldMk cId="1657589586" sldId="288"/>
        </pc:sldMkLst>
        <pc:spChg chg="mod">
          <ac:chgData name="DAIX Natasha" userId="cec9b4cf-8b39-4079-bb60-2bfff6c62f02" providerId="ADAL" clId="{D3C48D6E-650D-4E14-9156-2F2AB59B9CB8}" dt="2022-07-14T13:44:58.585" v="4223" actId="20577"/>
          <ac:spMkLst>
            <pc:docMk/>
            <pc:sldMk cId="1657589586" sldId="288"/>
            <ac:spMk id="3" creationId="{C82EAF21-F105-BA72-88F0-FDAD09B00F09}"/>
          </ac:spMkLst>
        </pc:spChg>
      </pc:sldChg>
      <pc:sldChg chg="modSp mod">
        <pc:chgData name="DAIX Natasha" userId="cec9b4cf-8b39-4079-bb60-2bfff6c62f02" providerId="ADAL" clId="{D3C48D6E-650D-4E14-9156-2F2AB59B9CB8}" dt="2022-07-14T12:45:51.578" v="2812" actId="20577"/>
        <pc:sldMkLst>
          <pc:docMk/>
          <pc:sldMk cId="431911459" sldId="289"/>
        </pc:sldMkLst>
        <pc:spChg chg="mod">
          <ac:chgData name="DAIX Natasha" userId="cec9b4cf-8b39-4079-bb60-2bfff6c62f02" providerId="ADAL" clId="{D3C48D6E-650D-4E14-9156-2F2AB59B9CB8}" dt="2022-07-14T12:45:51.578" v="2812" actId="20577"/>
          <ac:spMkLst>
            <pc:docMk/>
            <pc:sldMk cId="431911459" sldId="289"/>
            <ac:spMk id="5" creationId="{5529186A-FA64-8BF7-F999-096E2459CAAC}"/>
          </ac:spMkLst>
        </pc:spChg>
      </pc:sldChg>
      <pc:sldChg chg="modSp del mod ord">
        <pc:chgData name="DAIX Natasha" userId="cec9b4cf-8b39-4079-bb60-2bfff6c62f02" providerId="ADAL" clId="{D3C48D6E-650D-4E14-9156-2F2AB59B9CB8}" dt="2022-07-14T09:32:11.042" v="1384" actId="2696"/>
        <pc:sldMkLst>
          <pc:docMk/>
          <pc:sldMk cId="3755321781" sldId="290"/>
        </pc:sldMkLst>
        <pc:spChg chg="mod">
          <ac:chgData name="DAIX Natasha" userId="cec9b4cf-8b39-4079-bb60-2bfff6c62f02" providerId="ADAL" clId="{D3C48D6E-650D-4E14-9156-2F2AB59B9CB8}" dt="2022-07-14T09:25:23.720" v="1380" actId="207"/>
          <ac:spMkLst>
            <pc:docMk/>
            <pc:sldMk cId="3755321781" sldId="290"/>
            <ac:spMk id="7" creationId="{52BA3530-0B7B-C624-6D14-CEB870337600}"/>
          </ac:spMkLst>
        </pc:spChg>
      </pc:sldChg>
      <pc:sldChg chg="modSp mod ord">
        <pc:chgData name="DAIX Natasha" userId="cec9b4cf-8b39-4079-bb60-2bfff6c62f02" providerId="ADAL" clId="{D3C48D6E-650D-4E14-9156-2F2AB59B9CB8}" dt="2022-07-17T16:28:48.058" v="5161" actId="20577"/>
        <pc:sldMkLst>
          <pc:docMk/>
          <pc:sldMk cId="489727901" sldId="291"/>
        </pc:sldMkLst>
        <pc:spChg chg="mod">
          <ac:chgData name="DAIX Natasha" userId="cec9b4cf-8b39-4079-bb60-2bfff6c62f02" providerId="ADAL" clId="{D3C48D6E-650D-4E14-9156-2F2AB59B9CB8}" dt="2022-07-14T10:00:12.946" v="1982" actId="20577"/>
          <ac:spMkLst>
            <pc:docMk/>
            <pc:sldMk cId="489727901" sldId="291"/>
            <ac:spMk id="4" creationId="{C4AB05A6-8141-FFD2-08EC-DC35CA62F7A7}"/>
          </ac:spMkLst>
        </pc:spChg>
        <pc:spChg chg="mod">
          <ac:chgData name="DAIX Natasha" userId="cec9b4cf-8b39-4079-bb60-2bfff6c62f02" providerId="ADAL" clId="{D3C48D6E-650D-4E14-9156-2F2AB59B9CB8}" dt="2022-07-17T16:28:48.058" v="5161" actId="20577"/>
          <ac:spMkLst>
            <pc:docMk/>
            <pc:sldMk cId="489727901" sldId="291"/>
            <ac:spMk id="5" creationId="{E38D4CBD-17B6-F780-3124-36CA0A3AF26D}"/>
          </ac:spMkLst>
        </pc:spChg>
      </pc:sldChg>
      <pc:sldChg chg="modSp mod">
        <pc:chgData name="DAIX Natasha" userId="cec9b4cf-8b39-4079-bb60-2bfff6c62f02" providerId="ADAL" clId="{D3C48D6E-650D-4E14-9156-2F2AB59B9CB8}" dt="2022-07-14T13:36:53.535" v="4143" actId="20577"/>
        <pc:sldMkLst>
          <pc:docMk/>
          <pc:sldMk cId="1598768169" sldId="293"/>
        </pc:sldMkLst>
        <pc:spChg chg="mod">
          <ac:chgData name="DAIX Natasha" userId="cec9b4cf-8b39-4079-bb60-2bfff6c62f02" providerId="ADAL" clId="{D3C48D6E-650D-4E14-9156-2F2AB59B9CB8}" dt="2022-07-14T13:36:53.535" v="4143" actId="20577"/>
          <ac:spMkLst>
            <pc:docMk/>
            <pc:sldMk cId="1598768169" sldId="293"/>
            <ac:spMk id="3" creationId="{28B643E6-2CB2-159C-1883-38B339A12C26}"/>
          </ac:spMkLst>
        </pc:spChg>
      </pc:sldChg>
      <pc:sldChg chg="modSp new mod">
        <pc:chgData name="DAIX Natasha" userId="cec9b4cf-8b39-4079-bb60-2bfff6c62f02" providerId="ADAL" clId="{D3C48D6E-650D-4E14-9156-2F2AB59B9CB8}" dt="2022-07-14T12:34:02.031" v="2712" actId="20577"/>
        <pc:sldMkLst>
          <pc:docMk/>
          <pc:sldMk cId="3122540957" sldId="295"/>
        </pc:sldMkLst>
        <pc:spChg chg="mod">
          <ac:chgData name="DAIX Natasha" userId="cec9b4cf-8b39-4079-bb60-2bfff6c62f02" providerId="ADAL" clId="{D3C48D6E-650D-4E14-9156-2F2AB59B9CB8}" dt="2022-07-14T08:32:27.297" v="188" actId="20577"/>
          <ac:spMkLst>
            <pc:docMk/>
            <pc:sldMk cId="3122540957" sldId="295"/>
            <ac:spMk id="2" creationId="{D7122552-33A8-D2BE-05AB-D78544C9E12B}"/>
          </ac:spMkLst>
        </pc:spChg>
        <pc:spChg chg="mod">
          <ac:chgData name="DAIX Natasha" userId="cec9b4cf-8b39-4079-bb60-2bfff6c62f02" providerId="ADAL" clId="{D3C48D6E-650D-4E14-9156-2F2AB59B9CB8}" dt="2022-07-14T12:34:02.031" v="2712" actId="20577"/>
          <ac:spMkLst>
            <pc:docMk/>
            <pc:sldMk cId="3122540957" sldId="295"/>
            <ac:spMk id="3" creationId="{59CDAAB2-6F56-7B2E-F7AA-E0087B860477}"/>
          </ac:spMkLst>
        </pc:spChg>
      </pc:sldChg>
      <pc:sldChg chg="addSp delSp modSp new mod ord modClrScheme chgLayout">
        <pc:chgData name="DAIX Natasha" userId="cec9b4cf-8b39-4079-bb60-2bfff6c62f02" providerId="ADAL" clId="{D3C48D6E-650D-4E14-9156-2F2AB59B9CB8}" dt="2022-07-17T16:24:24.216" v="4918" actId="20577"/>
        <pc:sldMkLst>
          <pc:docMk/>
          <pc:sldMk cId="2620271686" sldId="296"/>
        </pc:sldMkLst>
        <pc:spChg chg="del mod ord">
          <ac:chgData name="DAIX Natasha" userId="cec9b4cf-8b39-4079-bb60-2bfff6c62f02" providerId="ADAL" clId="{D3C48D6E-650D-4E14-9156-2F2AB59B9CB8}" dt="2022-07-14T08:55:44.031" v="324" actId="700"/>
          <ac:spMkLst>
            <pc:docMk/>
            <pc:sldMk cId="2620271686" sldId="296"/>
            <ac:spMk id="2" creationId="{C5BC4848-09F0-BD6A-01D8-2C9F967592E7}"/>
          </ac:spMkLst>
        </pc:spChg>
        <pc:spChg chg="del mod ord">
          <ac:chgData name="DAIX Natasha" userId="cec9b4cf-8b39-4079-bb60-2bfff6c62f02" providerId="ADAL" clId="{D3C48D6E-650D-4E14-9156-2F2AB59B9CB8}" dt="2022-07-14T08:55:44.031" v="324" actId="700"/>
          <ac:spMkLst>
            <pc:docMk/>
            <pc:sldMk cId="2620271686" sldId="296"/>
            <ac:spMk id="3" creationId="{84641165-4114-EF9D-5A6C-BC9814B806DF}"/>
          </ac:spMkLst>
        </pc:spChg>
        <pc:spChg chg="add mod ord">
          <ac:chgData name="DAIX Natasha" userId="cec9b4cf-8b39-4079-bb60-2bfff6c62f02" providerId="ADAL" clId="{D3C48D6E-650D-4E14-9156-2F2AB59B9CB8}" dt="2022-07-14T08:55:44.031" v="324" actId="700"/>
          <ac:spMkLst>
            <pc:docMk/>
            <pc:sldMk cId="2620271686" sldId="296"/>
            <ac:spMk id="4" creationId="{0BCCDA1B-1577-43EC-859B-BC2C0704CC59}"/>
          </ac:spMkLst>
        </pc:spChg>
        <pc:spChg chg="add mod ord">
          <ac:chgData name="DAIX Natasha" userId="cec9b4cf-8b39-4079-bb60-2bfff6c62f02" providerId="ADAL" clId="{D3C48D6E-650D-4E14-9156-2F2AB59B9CB8}" dt="2022-07-17T16:24:24.216" v="4918" actId="20577"/>
          <ac:spMkLst>
            <pc:docMk/>
            <pc:sldMk cId="2620271686" sldId="296"/>
            <ac:spMk id="5" creationId="{687475E1-E15E-1E5A-230E-C43A1E9A59BA}"/>
          </ac:spMkLst>
        </pc:spChg>
      </pc:sldChg>
      <pc:sldChg chg="modSp new mod">
        <pc:chgData name="DAIX Natasha" userId="cec9b4cf-8b39-4079-bb60-2bfff6c62f02" providerId="ADAL" clId="{D3C48D6E-650D-4E14-9156-2F2AB59B9CB8}" dt="2022-07-14T09:12:39.575" v="1049" actId="20577"/>
        <pc:sldMkLst>
          <pc:docMk/>
          <pc:sldMk cId="302910925" sldId="297"/>
        </pc:sldMkLst>
        <pc:spChg chg="mod">
          <ac:chgData name="DAIX Natasha" userId="cec9b4cf-8b39-4079-bb60-2bfff6c62f02" providerId="ADAL" clId="{D3C48D6E-650D-4E14-9156-2F2AB59B9CB8}" dt="2022-07-14T09:12:14.446" v="994" actId="5793"/>
          <ac:spMkLst>
            <pc:docMk/>
            <pc:sldMk cId="302910925" sldId="297"/>
            <ac:spMk id="2" creationId="{ABBFBF9B-8B86-080D-E2F3-464F0B4CE3C4}"/>
          </ac:spMkLst>
        </pc:spChg>
        <pc:spChg chg="mod">
          <ac:chgData name="DAIX Natasha" userId="cec9b4cf-8b39-4079-bb60-2bfff6c62f02" providerId="ADAL" clId="{D3C48D6E-650D-4E14-9156-2F2AB59B9CB8}" dt="2022-07-14T09:12:39.575" v="1049" actId="20577"/>
          <ac:spMkLst>
            <pc:docMk/>
            <pc:sldMk cId="302910925" sldId="297"/>
            <ac:spMk id="3" creationId="{B5447AF6-353B-2B06-55F3-0FCC2D41DE8A}"/>
          </ac:spMkLst>
        </pc:spChg>
      </pc:sldChg>
      <pc:sldChg chg="modSp new mod">
        <pc:chgData name="DAIX Natasha" userId="cec9b4cf-8b39-4079-bb60-2bfff6c62f02" providerId="ADAL" clId="{D3C48D6E-650D-4E14-9156-2F2AB59B9CB8}" dt="2022-07-17T16:25:07.114" v="4948" actId="20577"/>
        <pc:sldMkLst>
          <pc:docMk/>
          <pc:sldMk cId="4269487936" sldId="298"/>
        </pc:sldMkLst>
        <pc:spChg chg="mod">
          <ac:chgData name="DAIX Natasha" userId="cec9b4cf-8b39-4079-bb60-2bfff6c62f02" providerId="ADAL" clId="{D3C48D6E-650D-4E14-9156-2F2AB59B9CB8}" dt="2022-07-14T09:38:27.419" v="1420" actId="20577"/>
          <ac:spMkLst>
            <pc:docMk/>
            <pc:sldMk cId="4269487936" sldId="298"/>
            <ac:spMk id="2" creationId="{CB5A2F8C-3898-F841-B996-4FEA95EE2D6E}"/>
          </ac:spMkLst>
        </pc:spChg>
        <pc:spChg chg="mod">
          <ac:chgData name="DAIX Natasha" userId="cec9b4cf-8b39-4079-bb60-2bfff6c62f02" providerId="ADAL" clId="{D3C48D6E-650D-4E14-9156-2F2AB59B9CB8}" dt="2022-07-17T16:25:07.114" v="4948" actId="20577"/>
          <ac:spMkLst>
            <pc:docMk/>
            <pc:sldMk cId="4269487936" sldId="298"/>
            <ac:spMk id="3" creationId="{CE5893A0-8F48-740D-9398-F07432B4CAF2}"/>
          </ac:spMkLst>
        </pc:spChg>
      </pc:sldChg>
      <pc:sldChg chg="modSp new mod">
        <pc:chgData name="DAIX Natasha" userId="cec9b4cf-8b39-4079-bb60-2bfff6c62f02" providerId="ADAL" clId="{D3C48D6E-650D-4E14-9156-2F2AB59B9CB8}" dt="2022-07-14T09:58:19.921" v="1917"/>
        <pc:sldMkLst>
          <pc:docMk/>
          <pc:sldMk cId="3297179909" sldId="299"/>
        </pc:sldMkLst>
        <pc:spChg chg="mod">
          <ac:chgData name="DAIX Natasha" userId="cec9b4cf-8b39-4079-bb60-2bfff6c62f02" providerId="ADAL" clId="{D3C48D6E-650D-4E14-9156-2F2AB59B9CB8}" dt="2022-07-14T09:58:08.551" v="1914" actId="20577"/>
          <ac:spMkLst>
            <pc:docMk/>
            <pc:sldMk cId="3297179909" sldId="299"/>
            <ac:spMk id="2" creationId="{C27A43C9-474C-C146-2DFF-CE46CDB7477F}"/>
          </ac:spMkLst>
        </pc:spChg>
        <pc:spChg chg="mod">
          <ac:chgData name="DAIX Natasha" userId="cec9b4cf-8b39-4079-bb60-2bfff6c62f02" providerId="ADAL" clId="{D3C48D6E-650D-4E14-9156-2F2AB59B9CB8}" dt="2022-07-14T09:58:19.921" v="1917"/>
          <ac:spMkLst>
            <pc:docMk/>
            <pc:sldMk cId="3297179909" sldId="299"/>
            <ac:spMk id="3" creationId="{39B53A0A-E9BB-6DC8-DF50-8239E2E66DC0}"/>
          </ac:spMkLst>
        </pc:spChg>
      </pc:sldChg>
      <pc:sldChg chg="modSp new mod">
        <pc:chgData name="DAIX Natasha" userId="cec9b4cf-8b39-4079-bb60-2bfff6c62f02" providerId="ADAL" clId="{D3C48D6E-650D-4E14-9156-2F2AB59B9CB8}" dt="2022-07-14T12:30:11.684" v="2621" actId="20577"/>
        <pc:sldMkLst>
          <pc:docMk/>
          <pc:sldMk cId="3497815823" sldId="300"/>
        </pc:sldMkLst>
        <pc:spChg chg="mod">
          <ac:chgData name="DAIX Natasha" userId="cec9b4cf-8b39-4079-bb60-2bfff6c62f02" providerId="ADAL" clId="{D3C48D6E-650D-4E14-9156-2F2AB59B9CB8}" dt="2022-07-14T12:30:11.684" v="2621" actId="20577"/>
          <ac:spMkLst>
            <pc:docMk/>
            <pc:sldMk cId="3497815823" sldId="300"/>
            <ac:spMk id="2" creationId="{EB2523CD-D9D8-6E18-3ECB-AD19479447CC}"/>
          </ac:spMkLst>
        </pc:spChg>
      </pc:sldChg>
      <pc:sldChg chg="addSp modSp new mod ord">
        <pc:chgData name="DAIX Natasha" userId="cec9b4cf-8b39-4079-bb60-2bfff6c62f02" providerId="ADAL" clId="{D3C48D6E-650D-4E14-9156-2F2AB59B9CB8}" dt="2022-07-14T12:53:49.852" v="3051" actId="20577"/>
        <pc:sldMkLst>
          <pc:docMk/>
          <pc:sldMk cId="270010382" sldId="301"/>
        </pc:sldMkLst>
        <pc:spChg chg="mod">
          <ac:chgData name="DAIX Natasha" userId="cec9b4cf-8b39-4079-bb60-2bfff6c62f02" providerId="ADAL" clId="{D3C48D6E-650D-4E14-9156-2F2AB59B9CB8}" dt="2022-07-14T12:52:20.919" v="3004" actId="20577"/>
          <ac:spMkLst>
            <pc:docMk/>
            <pc:sldMk cId="270010382" sldId="301"/>
            <ac:spMk id="3" creationId="{3FC799F4-996F-0605-205B-489EED9D3172}"/>
          </ac:spMkLst>
        </pc:spChg>
        <pc:spChg chg="add mod">
          <ac:chgData name="DAIX Natasha" userId="cec9b4cf-8b39-4079-bb60-2bfff6c62f02" providerId="ADAL" clId="{D3C48D6E-650D-4E14-9156-2F2AB59B9CB8}" dt="2022-07-14T12:53:49.852" v="3051" actId="20577"/>
          <ac:spMkLst>
            <pc:docMk/>
            <pc:sldMk cId="270010382" sldId="301"/>
            <ac:spMk id="4" creationId="{A44D5D0D-3C41-5879-91E4-D4A09FD70322}"/>
          </ac:spMkLst>
        </pc:spChg>
      </pc:sldChg>
      <pc:sldChg chg="addSp delSp modSp new mod">
        <pc:chgData name="DAIX Natasha" userId="cec9b4cf-8b39-4079-bb60-2bfff6c62f02" providerId="ADAL" clId="{D3C48D6E-650D-4E14-9156-2F2AB59B9CB8}" dt="2022-07-14T13:49:04.883" v="4470" actId="20577"/>
        <pc:sldMkLst>
          <pc:docMk/>
          <pc:sldMk cId="356523009" sldId="302"/>
        </pc:sldMkLst>
        <pc:spChg chg="del">
          <ac:chgData name="DAIX Natasha" userId="cec9b4cf-8b39-4079-bb60-2bfff6c62f02" providerId="ADAL" clId="{D3C48D6E-650D-4E14-9156-2F2AB59B9CB8}" dt="2022-07-14T13:17:53.591" v="3584"/>
          <ac:spMkLst>
            <pc:docMk/>
            <pc:sldMk cId="356523009" sldId="302"/>
            <ac:spMk id="3" creationId="{00A3B471-7305-8714-1320-993A74EA6428}"/>
          </ac:spMkLst>
        </pc:spChg>
        <pc:spChg chg="add mod">
          <ac:chgData name="DAIX Natasha" userId="cec9b4cf-8b39-4079-bb60-2bfff6c62f02" providerId="ADAL" clId="{D3C48D6E-650D-4E14-9156-2F2AB59B9CB8}" dt="2022-07-14T13:49:04.883" v="4470" actId="20577"/>
          <ac:spMkLst>
            <pc:docMk/>
            <pc:sldMk cId="356523009" sldId="302"/>
            <ac:spMk id="4" creationId="{DB20B079-230C-1A29-FA51-C25ED53E5C07}"/>
          </ac:spMkLst>
        </pc:spChg>
      </pc:sldChg>
      <pc:sldChg chg="modSp new mod ord">
        <pc:chgData name="DAIX Natasha" userId="cec9b4cf-8b39-4079-bb60-2bfff6c62f02" providerId="ADAL" clId="{D3C48D6E-650D-4E14-9156-2F2AB59B9CB8}" dt="2022-07-14T13:58:09.304" v="4561" actId="20577"/>
        <pc:sldMkLst>
          <pc:docMk/>
          <pc:sldMk cId="2235860482" sldId="303"/>
        </pc:sldMkLst>
        <pc:spChg chg="mod">
          <ac:chgData name="DAIX Natasha" userId="cec9b4cf-8b39-4079-bb60-2bfff6c62f02" providerId="ADAL" clId="{D3C48D6E-650D-4E14-9156-2F2AB59B9CB8}" dt="2022-07-14T13:57:36.844" v="4510" actId="20577"/>
          <ac:spMkLst>
            <pc:docMk/>
            <pc:sldMk cId="2235860482" sldId="303"/>
            <ac:spMk id="2" creationId="{94DBF5AC-C8E3-031B-0A84-322EB5E1C765}"/>
          </ac:spMkLst>
        </pc:spChg>
        <pc:spChg chg="mod">
          <ac:chgData name="DAIX Natasha" userId="cec9b4cf-8b39-4079-bb60-2bfff6c62f02" providerId="ADAL" clId="{D3C48D6E-650D-4E14-9156-2F2AB59B9CB8}" dt="2022-07-14T13:58:09.304" v="4561" actId="20577"/>
          <ac:spMkLst>
            <pc:docMk/>
            <pc:sldMk cId="2235860482" sldId="303"/>
            <ac:spMk id="3" creationId="{AB721771-4218-2B7E-33FE-52444AE210E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59FF0F-8040-4545-95C6-6C0FE5D8A239}" type="doc">
      <dgm:prSet loTypeId="urn:microsoft.com/office/officeart/2005/8/layout/arrow5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D462AED9-CCEB-4031-80EC-AA799484221F}">
      <dgm:prSet phldrT="[Text]"/>
      <dgm:spPr/>
      <dgm:t>
        <a:bodyPr/>
        <a:lstStyle/>
        <a:p>
          <a:r>
            <a:rPr lang="fr-BE" dirty="0"/>
            <a:t>* 2 jours de formation Genre (</a:t>
          </a:r>
          <a:r>
            <a:rPr lang="fr-BE" dirty="0" err="1"/>
            <a:t>LMsF</a:t>
          </a:r>
          <a:r>
            <a:rPr lang="fr-BE" dirty="0"/>
            <a:t>)</a:t>
          </a:r>
        </a:p>
        <a:p>
          <a:r>
            <a:rPr lang="fr-BE" dirty="0"/>
            <a:t>* 1 jour de formation module Témoin actif</a:t>
          </a:r>
        </a:p>
        <a:p>
          <a:r>
            <a:rPr lang="fr-BE" dirty="0"/>
            <a:t>* Mallette de formation</a:t>
          </a:r>
        </a:p>
        <a:p>
          <a:r>
            <a:rPr lang="fr-BE" dirty="0"/>
            <a:t>* Support continu</a:t>
          </a:r>
        </a:p>
      </dgm:t>
    </dgm:pt>
    <dgm:pt modelId="{0572FA09-5593-4AC4-A652-B5EEE9D3C08F}" type="parTrans" cxnId="{9D0AC943-135D-4D2F-B4EA-C83E78F58510}">
      <dgm:prSet/>
      <dgm:spPr/>
      <dgm:t>
        <a:bodyPr/>
        <a:lstStyle/>
        <a:p>
          <a:endParaRPr lang="fr-BE"/>
        </a:p>
      </dgm:t>
    </dgm:pt>
    <dgm:pt modelId="{33174787-B578-45D3-9019-9A03D5C2A425}" type="sibTrans" cxnId="{9D0AC943-135D-4D2F-B4EA-C83E78F58510}">
      <dgm:prSet/>
      <dgm:spPr/>
      <dgm:t>
        <a:bodyPr/>
        <a:lstStyle/>
        <a:p>
          <a:endParaRPr lang="fr-BE"/>
        </a:p>
      </dgm:t>
    </dgm:pt>
    <dgm:pt modelId="{454EF7BA-0937-41DC-9D91-A298315F1ADA}">
      <dgm:prSet phldrT="[Text]"/>
      <dgm:spPr/>
      <dgm:t>
        <a:bodyPr/>
        <a:lstStyle/>
        <a:p>
          <a:r>
            <a:rPr lang="fr-BE" dirty="0"/>
            <a:t>* Participation aux formations</a:t>
          </a:r>
        </a:p>
        <a:p>
          <a:r>
            <a:rPr lang="fr-BE" dirty="0"/>
            <a:t>* Animation de min 3 formations par an</a:t>
          </a:r>
        </a:p>
        <a:p>
          <a:r>
            <a:rPr lang="fr-BE" dirty="0"/>
            <a:t>* Communication du planning </a:t>
          </a:r>
        </a:p>
        <a:p>
          <a:r>
            <a:rPr lang="fr-BE" dirty="0"/>
            <a:t>* Restitution mallette en fin de contrat </a:t>
          </a:r>
        </a:p>
      </dgm:t>
    </dgm:pt>
    <dgm:pt modelId="{C3976673-9082-4A7A-823C-170547C33F83}" type="parTrans" cxnId="{2746DC4C-8CF3-4BCD-AE6E-822C6E4430B3}">
      <dgm:prSet/>
      <dgm:spPr/>
      <dgm:t>
        <a:bodyPr/>
        <a:lstStyle/>
        <a:p>
          <a:endParaRPr lang="fr-BE"/>
        </a:p>
      </dgm:t>
    </dgm:pt>
    <dgm:pt modelId="{4672F31B-FDC9-49FA-9C66-E47C27C5B3B1}" type="sibTrans" cxnId="{2746DC4C-8CF3-4BCD-AE6E-822C6E4430B3}">
      <dgm:prSet/>
      <dgm:spPr/>
      <dgm:t>
        <a:bodyPr/>
        <a:lstStyle/>
        <a:p>
          <a:endParaRPr lang="fr-BE"/>
        </a:p>
      </dgm:t>
    </dgm:pt>
    <dgm:pt modelId="{952CCDA2-333A-402F-95BC-8D6FA94117C9}" type="pres">
      <dgm:prSet presAssocID="{7C59FF0F-8040-4545-95C6-6C0FE5D8A239}" presName="diagram" presStyleCnt="0">
        <dgm:presLayoutVars>
          <dgm:dir/>
          <dgm:resizeHandles val="exact"/>
        </dgm:presLayoutVars>
      </dgm:prSet>
      <dgm:spPr/>
    </dgm:pt>
    <dgm:pt modelId="{FF388A05-1D42-4DF4-8ACC-34404C075EC4}" type="pres">
      <dgm:prSet presAssocID="{D462AED9-CCEB-4031-80EC-AA799484221F}" presName="arrow" presStyleLbl="node1" presStyleIdx="0" presStyleCnt="2">
        <dgm:presLayoutVars>
          <dgm:bulletEnabled val="1"/>
        </dgm:presLayoutVars>
      </dgm:prSet>
      <dgm:spPr/>
    </dgm:pt>
    <dgm:pt modelId="{899955FF-FFC3-413A-9FC3-E056FF4834BB}" type="pres">
      <dgm:prSet presAssocID="{454EF7BA-0937-41DC-9D91-A298315F1ADA}" presName="arrow" presStyleLbl="node1" presStyleIdx="1" presStyleCnt="2">
        <dgm:presLayoutVars>
          <dgm:bulletEnabled val="1"/>
        </dgm:presLayoutVars>
      </dgm:prSet>
      <dgm:spPr/>
    </dgm:pt>
  </dgm:ptLst>
  <dgm:cxnLst>
    <dgm:cxn modelId="{F5096338-EDD1-4087-9B64-3FE1D7D3A021}" type="presOf" srcId="{D462AED9-CCEB-4031-80EC-AA799484221F}" destId="{FF388A05-1D42-4DF4-8ACC-34404C075EC4}" srcOrd="0" destOrd="0" presId="urn:microsoft.com/office/officeart/2005/8/layout/arrow5"/>
    <dgm:cxn modelId="{9D0AC943-135D-4D2F-B4EA-C83E78F58510}" srcId="{7C59FF0F-8040-4545-95C6-6C0FE5D8A239}" destId="{D462AED9-CCEB-4031-80EC-AA799484221F}" srcOrd="0" destOrd="0" parTransId="{0572FA09-5593-4AC4-A652-B5EEE9D3C08F}" sibTransId="{33174787-B578-45D3-9019-9A03D5C2A425}"/>
    <dgm:cxn modelId="{2746DC4C-8CF3-4BCD-AE6E-822C6E4430B3}" srcId="{7C59FF0F-8040-4545-95C6-6C0FE5D8A239}" destId="{454EF7BA-0937-41DC-9D91-A298315F1ADA}" srcOrd="1" destOrd="0" parTransId="{C3976673-9082-4A7A-823C-170547C33F83}" sibTransId="{4672F31B-FDC9-49FA-9C66-E47C27C5B3B1}"/>
    <dgm:cxn modelId="{3BF8187C-8BC9-4E8B-A9DE-72CDBEA09882}" type="presOf" srcId="{7C59FF0F-8040-4545-95C6-6C0FE5D8A239}" destId="{952CCDA2-333A-402F-95BC-8D6FA94117C9}" srcOrd="0" destOrd="0" presId="urn:microsoft.com/office/officeart/2005/8/layout/arrow5"/>
    <dgm:cxn modelId="{E6A7E9C7-CC10-45CA-859A-58B25A563D9C}" type="presOf" srcId="{454EF7BA-0937-41DC-9D91-A298315F1ADA}" destId="{899955FF-FFC3-413A-9FC3-E056FF4834BB}" srcOrd="0" destOrd="0" presId="urn:microsoft.com/office/officeart/2005/8/layout/arrow5"/>
    <dgm:cxn modelId="{3A5E0295-ED34-446F-83A0-F6B92142A0F0}" type="presParOf" srcId="{952CCDA2-333A-402F-95BC-8D6FA94117C9}" destId="{FF388A05-1D42-4DF4-8ACC-34404C075EC4}" srcOrd="0" destOrd="0" presId="urn:microsoft.com/office/officeart/2005/8/layout/arrow5"/>
    <dgm:cxn modelId="{C681C8FC-49B9-4EEB-ADB4-E2E695C15CFE}" type="presParOf" srcId="{952CCDA2-333A-402F-95BC-8D6FA94117C9}" destId="{899955FF-FFC3-413A-9FC3-E056FF4834B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88A05-1D42-4DF4-8ACC-34404C075EC4}">
      <dsp:nvSpPr>
        <dsp:cNvPr id="0" name=""/>
        <dsp:cNvSpPr/>
      </dsp:nvSpPr>
      <dsp:spPr>
        <a:xfrm rot="16200000">
          <a:off x="2338" y="1178"/>
          <a:ext cx="4348981" cy="434898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 dirty="0"/>
            <a:t>* 2 jours de formation Genre (</a:t>
          </a:r>
          <a:r>
            <a:rPr lang="fr-BE" sz="1900" kern="1200" dirty="0" err="1"/>
            <a:t>LMsF</a:t>
          </a:r>
          <a:r>
            <a:rPr lang="fr-BE" sz="1900" kern="1200" dirty="0"/>
            <a:t>)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 dirty="0"/>
            <a:t>* 1 jour de formation module Témoin actif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 dirty="0"/>
            <a:t>* Mallette de formation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 dirty="0"/>
            <a:t>* Support continu</a:t>
          </a:r>
        </a:p>
      </dsp:txBody>
      <dsp:txXfrm rot="5400000">
        <a:off x="2338" y="1088423"/>
        <a:ext cx="3587909" cy="2174491"/>
      </dsp:txXfrm>
    </dsp:sp>
    <dsp:sp modelId="{899955FF-FFC3-413A-9FC3-E056FF4834BB}">
      <dsp:nvSpPr>
        <dsp:cNvPr id="0" name=""/>
        <dsp:cNvSpPr/>
      </dsp:nvSpPr>
      <dsp:spPr>
        <a:xfrm rot="5400000">
          <a:off x="6164280" y="1178"/>
          <a:ext cx="4348981" cy="434898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 dirty="0"/>
            <a:t>* Participation aux formations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 dirty="0"/>
            <a:t>* Animation de min 3 formations par an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 dirty="0"/>
            <a:t>* Communication du planning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 dirty="0"/>
            <a:t>* Restitution mallette en fin de contrat </a:t>
          </a:r>
        </a:p>
      </dsp:txBody>
      <dsp:txXfrm rot="-5400000">
        <a:off x="6925352" y="1088423"/>
        <a:ext cx="3587909" cy="2174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0655D-36AD-4391-8472-5318E81C3E7D}" type="datetimeFigureOut">
              <a:rPr lang="fr-BE" smtClean="0"/>
              <a:t>26/03/2024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D45C5-63D3-4760-A5DE-489C0654319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0674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Parler de ce qui est visible et invisible (iceberg)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D45C5-63D3-4760-A5DE-489C06543191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3806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Natasha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D45C5-63D3-4760-A5DE-489C06543191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90519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03097-C5E7-A941-30BA-91A41E495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19E89-405B-4DAD-FDBC-E60D6D2A9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FD6F5-FC72-3FA6-B722-1A4A30817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EEC3-C7E4-4B43-8DBD-B908068E06D9}" type="datetimeFigureOut">
              <a:rPr lang="fr-BE" smtClean="0"/>
              <a:t>26/03/2024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1C457-F332-22B3-04DC-235294D2C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7560A-2207-202C-85EB-6A671D6D0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FB36-EEA9-494C-B517-A1FC7932187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6942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74F28-A98E-4551-323C-229BFA45D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D597BB-D4F0-1827-5C1B-2C5F8CDC5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8D60D-2270-CAED-A930-C4480D188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EEC3-C7E4-4B43-8DBD-B908068E06D9}" type="datetimeFigureOut">
              <a:rPr lang="fr-BE" smtClean="0"/>
              <a:t>26/03/2024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10015-E51D-571E-9CB6-9D6697351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F7601-28DD-571D-449B-4C730774E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FB36-EEA9-494C-B517-A1FC7932187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4949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BA0B8-2B59-8CC9-82B5-85B80D3D06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D653C4-BE9A-B6D6-31D3-C88872CAC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83691-97CE-D421-DB6B-BB5AFB7DF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EEC3-C7E4-4B43-8DBD-B908068E06D9}" type="datetimeFigureOut">
              <a:rPr lang="fr-BE" smtClean="0"/>
              <a:t>26/03/2024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3D318-CB0A-1841-C799-4BE740AAF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B2CE7-6A45-C3C3-A0FC-51BBD0D28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FB36-EEA9-494C-B517-A1FC7932187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63345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03097-C5E7-A941-30BA-91A41E495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19E89-405B-4DAD-FDBC-E60D6D2A9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FD6F5-FC72-3FA6-B722-1A4A30817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28E1-65F4-4756-9D8F-CCC328217094}" type="datetimeFigureOut">
              <a:rPr lang="fr-BE" smtClean="0"/>
              <a:t>26/03/2024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1C457-F332-22B3-04DC-235294D2C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7560A-2207-202C-85EB-6A671D6D0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1556-9723-4DA6-9A49-C2489D2AB2E2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5643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8B459-E0F2-33E7-38E7-D4BE05B5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AD64C-9518-6C92-F940-DFF5F07BE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1DBC3-CEDE-CF8A-D067-A9E8E38B6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28E1-65F4-4756-9D8F-CCC328217094}" type="datetimeFigureOut">
              <a:rPr lang="fr-BE" smtClean="0"/>
              <a:t>26/03/2024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25D13-6FDF-A65C-6C93-363F9865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D324E-B098-F8EB-1AE4-3FBF8756A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1556-9723-4DA6-9A49-C2489D2AB2E2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1997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C7FC-5112-B625-A8ED-C0FA0DAE1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18035-299D-FA89-7C8B-A7BF5131F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3A3B2-5975-EA38-B210-81F92F394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28E1-65F4-4756-9D8F-CCC328217094}" type="datetimeFigureOut">
              <a:rPr lang="fr-BE" smtClean="0"/>
              <a:t>26/03/2024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5D865-B4EF-CC92-76FE-FED059C3C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B0F6F-80D6-6C16-6D21-637FD5425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1556-9723-4DA6-9A49-C2489D2AB2E2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2566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DD4E-7AC1-F54F-703C-0794E8CC3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8F3FE-FE03-B6D1-61CF-5791B83170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C3BE0-5DD9-4E16-1538-225648479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8601A-3D71-1758-76F8-318DF5F14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28E1-65F4-4756-9D8F-CCC328217094}" type="datetimeFigureOut">
              <a:rPr lang="fr-BE" smtClean="0"/>
              <a:t>26/03/2024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C0E1EC-3787-8B51-5E1D-1B11ED9F8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A6396-C171-CACA-7F67-43348A9F7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1556-9723-4DA6-9A49-C2489D2AB2E2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730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F5E16-F33B-83BE-E46E-F646F7C6C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59600-C3B5-DDBE-9F3E-2E47FD38A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E4A0A-DBED-949E-FCD2-3623EFE22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3338FE-AB93-B048-956C-A33EC8B5A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596869-1F99-F188-16B6-A1057A8D0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8537F9-DA52-BCD4-C4FB-1E0403A73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28E1-65F4-4756-9D8F-CCC328217094}" type="datetimeFigureOut">
              <a:rPr lang="fr-BE" smtClean="0"/>
              <a:t>26/03/2024</a:t>
            </a:fld>
            <a:endParaRPr lang="fr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AE66D3-754A-98E4-7E9C-E80B0ECD1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5A8F60-FAAC-614B-8DF8-E75D62C0D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1556-9723-4DA6-9A49-C2489D2AB2E2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1209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90B59-52C4-0E86-84BA-CA0AC86AE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64150A-6036-4EB2-D434-97F59D8CE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28E1-65F4-4756-9D8F-CCC328217094}" type="datetimeFigureOut">
              <a:rPr lang="fr-BE" smtClean="0"/>
              <a:t>26/03/2024</a:t>
            </a:fld>
            <a:endParaRPr lang="fr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65097-AFFC-8FB9-D9E0-59BA68459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E6F40-021B-903C-F3C8-8B8FEE6B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1556-9723-4DA6-9A49-C2489D2AB2E2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2905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FA8747-2260-E8F4-C247-9E5E4AD0A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28E1-65F4-4756-9D8F-CCC328217094}" type="datetimeFigureOut">
              <a:rPr lang="fr-BE" smtClean="0"/>
              <a:t>26/03/2024</a:t>
            </a:fld>
            <a:endParaRPr lang="fr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13BAD7-4C0C-00EB-F00A-8EDC2B9C7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85DDA-15EF-1CD1-515C-4B44D5529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1556-9723-4DA6-9A49-C2489D2AB2E2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30571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0364D-70D1-C98C-2BA1-19C99A713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111A8-BA9C-1F6A-541E-8338E8797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4B4FA3-2BFE-170D-3D5B-609FE8E7C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E78A2-DA81-471F-7A45-6BB93994F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28E1-65F4-4756-9D8F-CCC328217094}" type="datetimeFigureOut">
              <a:rPr lang="fr-BE" smtClean="0"/>
              <a:t>26/03/2024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FBD453-9AD9-87DC-D687-7C6E9AC4D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793F3-0013-2418-36F7-2305110A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1556-9723-4DA6-9A49-C2489D2AB2E2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4921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8B459-E0F2-33E7-38E7-D4BE05B5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AD64C-9518-6C92-F940-DFF5F07BE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1DBC3-CEDE-CF8A-D067-A9E8E38B6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EEC3-C7E4-4B43-8DBD-B908068E06D9}" type="datetimeFigureOut">
              <a:rPr lang="fr-BE" smtClean="0"/>
              <a:t>26/03/2024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25D13-6FDF-A65C-6C93-363F9865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D324E-B098-F8EB-1AE4-3FBF8756A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FB36-EEA9-494C-B517-A1FC7932187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4623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F0EFD-581B-4B3F-98CE-AD3006D6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0F6E37-104D-BEBF-05C9-75FC8ABC7D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C214AD-7934-B197-45C2-65F3E63C3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37283E-4A97-DF12-58D7-F7CE35C61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28E1-65F4-4756-9D8F-CCC328217094}" type="datetimeFigureOut">
              <a:rPr lang="fr-BE" smtClean="0"/>
              <a:t>26/03/2024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A795D-E119-A72C-15A5-FDB958EA1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FF59A-09C1-A21E-2233-D87D9C7B8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1556-9723-4DA6-9A49-C2489D2AB2E2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26692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74F28-A98E-4551-323C-229BFA45D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D597BB-D4F0-1827-5C1B-2C5F8CDC5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8D60D-2270-CAED-A930-C4480D188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28E1-65F4-4756-9D8F-CCC328217094}" type="datetimeFigureOut">
              <a:rPr lang="fr-BE" smtClean="0"/>
              <a:t>26/03/2024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10015-E51D-571E-9CB6-9D6697351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F7601-28DD-571D-449B-4C730774E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1556-9723-4DA6-9A49-C2489D2AB2E2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6498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BA0B8-2B59-8CC9-82B5-85B80D3D06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D653C4-BE9A-B6D6-31D3-C88872CAC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83691-97CE-D421-DB6B-BB5AFB7DF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28E1-65F4-4756-9D8F-CCC328217094}" type="datetimeFigureOut">
              <a:rPr lang="fr-BE" smtClean="0"/>
              <a:t>26/03/2024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3D318-CB0A-1841-C799-4BE740AAF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B2CE7-6A45-C3C3-A0FC-51BBD0D28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1556-9723-4DA6-9A49-C2489D2AB2E2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2383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C7FC-5112-B625-A8ED-C0FA0DAE1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18035-299D-FA89-7C8B-A7BF5131F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3A3B2-5975-EA38-B210-81F92F394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EEC3-C7E4-4B43-8DBD-B908068E06D9}" type="datetimeFigureOut">
              <a:rPr lang="fr-BE" smtClean="0"/>
              <a:t>26/03/2024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5D865-B4EF-CC92-76FE-FED059C3C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B0F6F-80D6-6C16-6D21-637FD5425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FB36-EEA9-494C-B517-A1FC7932187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2356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DD4E-7AC1-F54F-703C-0794E8CC3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8F3FE-FE03-B6D1-61CF-5791B83170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C3BE0-5DD9-4E16-1538-225648479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8601A-3D71-1758-76F8-318DF5F14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EEC3-C7E4-4B43-8DBD-B908068E06D9}" type="datetimeFigureOut">
              <a:rPr lang="fr-BE" smtClean="0"/>
              <a:t>26/03/2024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C0E1EC-3787-8B51-5E1D-1B11ED9F8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A6396-C171-CACA-7F67-43348A9F7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FB36-EEA9-494C-B517-A1FC7932187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2434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F5E16-F33B-83BE-E46E-F646F7C6C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59600-C3B5-DDBE-9F3E-2E47FD38A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E4A0A-DBED-949E-FCD2-3623EFE22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3338FE-AB93-B048-956C-A33EC8B5A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596869-1F99-F188-16B6-A1057A8D0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8537F9-DA52-BCD4-C4FB-1E0403A73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EEC3-C7E4-4B43-8DBD-B908068E06D9}" type="datetimeFigureOut">
              <a:rPr lang="fr-BE" smtClean="0"/>
              <a:t>26/03/2024</a:t>
            </a:fld>
            <a:endParaRPr lang="fr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AE66D3-754A-98E4-7E9C-E80B0ECD1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5A8F60-FAAC-614B-8DF8-E75D62C0D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FB36-EEA9-494C-B517-A1FC7932187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948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90B59-52C4-0E86-84BA-CA0AC86AE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64150A-6036-4EB2-D434-97F59D8CE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EEC3-C7E4-4B43-8DBD-B908068E06D9}" type="datetimeFigureOut">
              <a:rPr lang="fr-BE" smtClean="0"/>
              <a:t>26/03/2024</a:t>
            </a:fld>
            <a:endParaRPr lang="fr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65097-AFFC-8FB9-D9E0-59BA68459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E6F40-021B-903C-F3C8-8B8FEE6B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FB36-EEA9-494C-B517-A1FC7932187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035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FA8747-2260-E8F4-C247-9E5E4AD0A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EEC3-C7E4-4B43-8DBD-B908068E06D9}" type="datetimeFigureOut">
              <a:rPr lang="fr-BE" smtClean="0"/>
              <a:t>26/03/2024</a:t>
            </a:fld>
            <a:endParaRPr lang="fr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13BAD7-4C0C-00EB-F00A-8EDC2B9C7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85DDA-15EF-1CD1-515C-4B44D5529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FB36-EEA9-494C-B517-A1FC7932187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4208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0364D-70D1-C98C-2BA1-19C99A713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111A8-BA9C-1F6A-541E-8338E8797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4B4FA3-2BFE-170D-3D5B-609FE8E7C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E78A2-DA81-471F-7A45-6BB93994F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EEC3-C7E4-4B43-8DBD-B908068E06D9}" type="datetimeFigureOut">
              <a:rPr lang="fr-BE" smtClean="0"/>
              <a:t>26/03/2024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FBD453-9AD9-87DC-D687-7C6E9AC4D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793F3-0013-2418-36F7-2305110A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FB36-EEA9-494C-B517-A1FC7932187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223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F0EFD-581B-4B3F-98CE-AD3006D6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0F6E37-104D-BEBF-05C9-75FC8ABC7D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C214AD-7934-B197-45C2-65F3E63C3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37283E-4A97-DF12-58D7-F7CE35C61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EEC3-C7E4-4B43-8DBD-B908068E06D9}" type="datetimeFigureOut">
              <a:rPr lang="fr-BE" smtClean="0"/>
              <a:t>26/03/2024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A795D-E119-A72C-15A5-FDB958EA1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FF59A-09C1-A21E-2233-D87D9C7B8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FB36-EEA9-494C-B517-A1FC7932187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2495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64F964-202E-9F1A-A67C-AE2F8C129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92EA3-1C45-06FE-98B0-DE98C88E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1C1BB-02BD-848C-7E96-8EC2EFBC02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6EEC3-C7E4-4B43-8DBD-B908068E06D9}" type="datetimeFigureOut">
              <a:rPr lang="fr-BE" smtClean="0"/>
              <a:t>26/03/2024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57F8C-B7A7-01C3-5802-11DDA6D0B0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0378F-8452-0480-545C-C83FACF09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FB36-EEA9-494C-B517-A1FC7932187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417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64F964-202E-9F1A-A67C-AE2F8C129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92EA3-1C45-06FE-98B0-DE98C88E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1C1BB-02BD-848C-7E96-8EC2EFBC02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C28E1-65F4-4756-9D8F-CCC328217094}" type="datetimeFigureOut">
              <a:rPr lang="fr-BE" smtClean="0"/>
              <a:t>26/03/2024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57F8C-B7A7-01C3-5802-11DDA6D0B0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0378F-8452-0480-545C-C83FACF09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11556-9723-4DA6-9A49-C2489D2AB2E2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4378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4EDCA-8E92-BED7-DB6B-EBBD159A7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4338" y="1164012"/>
            <a:ext cx="5324475" cy="2387600"/>
          </a:xfrm>
        </p:spPr>
        <p:txBody>
          <a:bodyPr/>
          <a:lstStyle/>
          <a:p>
            <a:pPr algn="l"/>
            <a:r>
              <a:rPr lang="fr-BE" dirty="0">
                <a:solidFill>
                  <a:schemeClr val="bg1"/>
                </a:solidFill>
              </a:rPr>
              <a:t>Formation Témoin actif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5F707C-E730-BCD7-9942-F994C71CA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4338" y="3629065"/>
            <a:ext cx="5405120" cy="1655762"/>
          </a:xfrm>
        </p:spPr>
        <p:txBody>
          <a:bodyPr/>
          <a:lstStyle/>
          <a:p>
            <a:pPr algn="l"/>
            <a:r>
              <a:rPr lang="fr-BE" dirty="0">
                <a:solidFill>
                  <a:schemeClr val="tx1">
                    <a:lumMod val="20000"/>
                    <a:lumOff val="80000"/>
                  </a:schemeClr>
                </a:solidFill>
              </a:rPr>
              <a:t>Comment réagir face au harcèlement sexiste dans l’espace public?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FE4959-556F-02D2-9477-F7D9D1E98493}"/>
              </a:ext>
            </a:extLst>
          </p:cNvPr>
          <p:cNvSpPr txBox="1"/>
          <p:nvPr/>
        </p:nvSpPr>
        <p:spPr>
          <a:xfrm>
            <a:off x="1074338" y="5512746"/>
            <a:ext cx="6724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Ubuntu"/>
                <a:ea typeface="+mn-ea"/>
                <a:cs typeface="+mn-cs"/>
              </a:rPr>
              <a:t>Natasha </a:t>
            </a:r>
            <a:r>
              <a:rPr kumimoji="0" lang="fr-BE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Ubuntu"/>
                <a:ea typeface="+mn-ea"/>
                <a:cs typeface="+mn-cs"/>
              </a:rPr>
              <a:t>Daix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Ubuntu"/>
                <a:ea typeface="+mn-ea"/>
                <a:cs typeface="+mn-cs"/>
              </a:rPr>
              <a:t> – étudiante Design Innovation Sociale ESA St-Luc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Ubuntu"/>
                <a:ea typeface="+mn-ea"/>
                <a:cs typeface="+mn-cs"/>
              </a:rPr>
              <a:t>Barbara De Witte – Cellule Egalité des Chances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7A048BB-0C6A-5F6D-7B52-9D56A60E0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169" y="5224870"/>
            <a:ext cx="2321057" cy="1160528"/>
          </a:xfrm>
          <a:prstGeom prst="rect">
            <a:avLst/>
          </a:prstGeom>
        </p:spPr>
      </p:pic>
      <p:pic>
        <p:nvPicPr>
          <p:cNvPr id="12" name="Picture 11" descr="A group of people in clothing&#10;&#10;Description automatically generated with medium confidence">
            <a:extLst>
              <a:ext uri="{FF2B5EF4-FFF2-40B4-BE49-F238E27FC236}">
                <a16:creationId xmlns:a16="http://schemas.microsoft.com/office/drawing/2014/main" id="{135BC115-7457-3900-589F-E108058323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3" b="19061"/>
          <a:stretch/>
        </p:blipFill>
        <p:spPr>
          <a:xfrm>
            <a:off x="5952713" y="959681"/>
            <a:ext cx="6724650" cy="424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68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1A8E2-7F58-2483-5F92-C58F035CF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Cadre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3F294-A213-D60C-7E66-9DB03D51F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/>
              <a:t>#BalanceTonBar/cartographie Plan International/…</a:t>
            </a:r>
          </a:p>
          <a:p>
            <a:pPr marL="0" indent="0">
              <a:buNone/>
            </a:pPr>
            <a:r>
              <a:rPr lang="fr-BE" dirty="0"/>
              <a:t> </a:t>
            </a:r>
            <a:r>
              <a:rPr lang="fr-BE" dirty="0">
                <a:sym typeface="Wingdings" panose="05000000000000000000" pitchFamily="2" charset="2"/>
              </a:rPr>
              <a:t> prise de conscience politique </a:t>
            </a:r>
          </a:p>
          <a:p>
            <a:pPr marL="0" indent="0">
              <a:buNone/>
            </a:pPr>
            <a:r>
              <a:rPr lang="fr-BE" dirty="0">
                <a:sym typeface="Wingdings" panose="05000000000000000000" pitchFamily="2" charset="2"/>
              </a:rPr>
              <a:t>  VBX sort son 1° plan « Rien sans mon consentement »</a:t>
            </a:r>
          </a:p>
          <a:p>
            <a:pPr marL="0" indent="0">
              <a:buNone/>
            </a:pPr>
            <a:r>
              <a:rPr lang="fr-BE" dirty="0">
                <a:sym typeface="Wingdings" panose="05000000000000000000" pitchFamily="2" charset="2"/>
              </a:rPr>
              <a:t>  La Cellule EDC est en charge de développer formation 5D</a:t>
            </a:r>
          </a:p>
          <a:p>
            <a:pPr marL="0" indent="0">
              <a:buNone/>
            </a:pPr>
            <a:r>
              <a:rPr lang="fr-BE" dirty="0">
                <a:sym typeface="Wingdings" panose="05000000000000000000" pitchFamily="2" charset="2"/>
              </a:rPr>
              <a:t>  1° objectif: former le personnel de la VBX (4K pp)</a:t>
            </a:r>
          </a:p>
          <a:p>
            <a:pPr marL="0" indent="0">
              <a:buNone/>
            </a:pPr>
            <a:r>
              <a:rPr lang="fr-BE" dirty="0">
                <a:sym typeface="Wingdings" panose="05000000000000000000" pitchFamily="2" charset="2"/>
              </a:rPr>
              <a:t>  Subside fédéral – ambition ² </a:t>
            </a:r>
          </a:p>
          <a:p>
            <a:pPr marL="0" indent="0">
              <a:buNone/>
            </a:pPr>
            <a:r>
              <a:rPr lang="fr-BE" dirty="0">
                <a:sym typeface="Wingdings" panose="05000000000000000000" pitchFamily="2" charset="2"/>
              </a:rPr>
              <a:t>  2° objectif: former les </a:t>
            </a:r>
            <a:r>
              <a:rPr lang="fr-BE" dirty="0" err="1">
                <a:sym typeface="Wingdings" panose="05000000000000000000" pitchFamily="2" charset="2"/>
              </a:rPr>
              <a:t>acteur·ices</a:t>
            </a:r>
            <a:r>
              <a:rPr lang="fr-BE" dirty="0">
                <a:sym typeface="Wingdings" panose="05000000000000000000" pitchFamily="2" charset="2"/>
              </a:rPr>
              <a:t> terrain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61413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225DF-04E7-4C8D-B5D2-073387E54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Contenu de la formation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BCCB12E-2FF8-374A-B8F4-F3F0F46B3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949" y="3981217"/>
            <a:ext cx="3116353" cy="31163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2AC6EB-0D91-6D53-5327-B75BCEE7DA7E}"/>
              </a:ext>
            </a:extLst>
          </p:cNvPr>
          <p:cNvSpPr/>
          <p:nvPr/>
        </p:nvSpPr>
        <p:spPr>
          <a:xfrm>
            <a:off x="838201" y="1507712"/>
            <a:ext cx="7636726" cy="898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BE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E915D8-754A-1E3A-7C3C-B5BB8203D64C}"/>
              </a:ext>
            </a:extLst>
          </p:cNvPr>
          <p:cNvSpPr/>
          <p:nvPr/>
        </p:nvSpPr>
        <p:spPr>
          <a:xfrm>
            <a:off x="838201" y="2624974"/>
            <a:ext cx="7636726" cy="8987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B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2E2C20-B9F2-59CA-2AC7-3D75F830B1EE}"/>
              </a:ext>
            </a:extLst>
          </p:cNvPr>
          <p:cNvSpPr txBox="1"/>
          <p:nvPr/>
        </p:nvSpPr>
        <p:spPr>
          <a:xfrm>
            <a:off x="1011507" y="2793051"/>
            <a:ext cx="68245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800" b="1" dirty="0">
                <a:solidFill>
                  <a:schemeClr val="bg1"/>
                </a:solidFill>
              </a:rPr>
              <a:t>Identifier le harcèlement sexiste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FB908C-7553-1D0D-A679-EAE3F8A868A9}"/>
              </a:ext>
            </a:extLst>
          </p:cNvPr>
          <p:cNvSpPr/>
          <p:nvPr/>
        </p:nvSpPr>
        <p:spPr>
          <a:xfrm>
            <a:off x="838199" y="4054789"/>
            <a:ext cx="7636725" cy="8987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B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200A9D-4439-B11B-45E3-47A1E22BE815}"/>
              </a:ext>
            </a:extLst>
          </p:cNvPr>
          <p:cNvSpPr txBox="1"/>
          <p:nvPr/>
        </p:nvSpPr>
        <p:spPr>
          <a:xfrm>
            <a:off x="1011507" y="4230752"/>
            <a:ext cx="72180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800" b="1" dirty="0">
                <a:solidFill>
                  <a:schemeClr val="bg1"/>
                </a:solidFill>
              </a:rPr>
              <a:t>Comment réagir au harcèlement sexiste?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7099AD-09F6-2912-F758-C9A56BEA7E4A}"/>
              </a:ext>
            </a:extLst>
          </p:cNvPr>
          <p:cNvSpPr txBox="1"/>
          <p:nvPr/>
        </p:nvSpPr>
        <p:spPr>
          <a:xfrm>
            <a:off x="1011507" y="1660011"/>
            <a:ext cx="72180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800" b="1" dirty="0">
                <a:solidFill>
                  <a:schemeClr val="bg1"/>
                </a:solidFill>
              </a:rPr>
              <a:t>Atelier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C2DE6E-54FB-E356-8E18-6DF422C1C05E}"/>
              </a:ext>
            </a:extLst>
          </p:cNvPr>
          <p:cNvSpPr/>
          <p:nvPr/>
        </p:nvSpPr>
        <p:spPr>
          <a:xfrm>
            <a:off x="838199" y="5460081"/>
            <a:ext cx="7636725" cy="8987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B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803EDF-8023-3338-B06E-6505465D1F90}"/>
              </a:ext>
            </a:extLst>
          </p:cNvPr>
          <p:cNvSpPr txBox="1"/>
          <p:nvPr/>
        </p:nvSpPr>
        <p:spPr>
          <a:xfrm>
            <a:off x="1011507" y="5636044"/>
            <a:ext cx="72180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800" b="1" dirty="0">
                <a:solidFill>
                  <a:schemeClr val="bg1"/>
                </a:solidFill>
              </a:rPr>
              <a:t>Jeu de rôles</a:t>
            </a:r>
          </a:p>
        </p:txBody>
      </p:sp>
    </p:spTree>
    <p:extLst>
      <p:ext uri="{BB962C8B-B14F-4D97-AF65-F5344CB8AC3E}">
        <p14:creationId xmlns:p14="http://schemas.microsoft.com/office/powerpoint/2010/main" val="3257632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1029179-6110-8680-5DB3-52832E6311BD}"/>
              </a:ext>
            </a:extLst>
          </p:cNvPr>
          <p:cNvSpPr/>
          <p:nvPr/>
        </p:nvSpPr>
        <p:spPr>
          <a:xfrm>
            <a:off x="5466081" y="317711"/>
            <a:ext cx="6337144" cy="6096636"/>
          </a:xfrm>
          <a:prstGeom prst="triangle">
            <a:avLst>
              <a:gd name="adj" fmla="val 50667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68E4F42-3AD7-F743-726F-AB4A878EA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081" y="-62971"/>
            <a:ext cx="685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4D323E-3ACC-1F24-A087-7BA0E8670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Sexisme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01398A-975A-1DA9-5408-096DFC3ECF53}"/>
              </a:ext>
            </a:extLst>
          </p:cNvPr>
          <p:cNvSpPr txBox="1"/>
          <p:nvPr/>
        </p:nvSpPr>
        <p:spPr>
          <a:xfrm>
            <a:off x="10796805" y="3288384"/>
            <a:ext cx="4273957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BE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Éducation Sud 95 </a:t>
            </a:r>
            <a:endParaRPr lang="fr-B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E20316CF-7C3A-2B74-C646-6FAB506BF0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974" y="-280450"/>
            <a:ext cx="2255910" cy="20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36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D7CB027-689D-E78D-E146-4DD5A980183D}"/>
              </a:ext>
            </a:extLst>
          </p:cNvPr>
          <p:cNvSpPr/>
          <p:nvPr/>
        </p:nvSpPr>
        <p:spPr>
          <a:xfrm>
            <a:off x="1229710" y="1758721"/>
            <a:ext cx="9637987" cy="1869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005509-E8AA-A0AD-B34C-ECC7DF219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Pourquoi apprendre à réagir?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357006-3186-69B5-3955-77C948E0F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021" y="1890384"/>
            <a:ext cx="9038892" cy="1738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3200" dirty="0">
                <a:solidFill>
                  <a:schemeClr val="bg1"/>
                </a:solidFill>
              </a:rPr>
              <a:t>Dans </a:t>
            </a:r>
            <a:r>
              <a:rPr lang="fr-BE" sz="4400" b="1" dirty="0">
                <a:solidFill>
                  <a:schemeClr val="bg1"/>
                </a:solidFill>
              </a:rPr>
              <a:t>86%</a:t>
            </a:r>
            <a:r>
              <a:rPr lang="fr-BE" sz="3200" dirty="0">
                <a:solidFill>
                  <a:schemeClr val="bg1"/>
                </a:solidFill>
              </a:rPr>
              <a:t> des cas où les témoins ont agit, cela a permis de </a:t>
            </a:r>
            <a:r>
              <a:rPr lang="fr-BE" sz="3200" b="1" dirty="0">
                <a:solidFill>
                  <a:schemeClr val="bg1"/>
                </a:solidFill>
              </a:rPr>
              <a:t>stopper</a:t>
            </a:r>
            <a:r>
              <a:rPr lang="fr-BE" sz="3200" dirty="0">
                <a:solidFill>
                  <a:schemeClr val="bg1"/>
                </a:solidFill>
              </a:rPr>
              <a:t> la situation de harcèlement.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56871B-1EE5-541A-F582-888B91176449}"/>
              </a:ext>
            </a:extLst>
          </p:cNvPr>
          <p:cNvSpPr/>
          <p:nvPr/>
        </p:nvSpPr>
        <p:spPr>
          <a:xfrm>
            <a:off x="1229710" y="3760359"/>
            <a:ext cx="9618765" cy="19993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9D6C24-6F38-0CE5-F9FF-9860A5ACD3A0}"/>
              </a:ext>
            </a:extLst>
          </p:cNvPr>
          <p:cNvSpPr txBox="1"/>
          <p:nvPr/>
        </p:nvSpPr>
        <p:spPr>
          <a:xfrm>
            <a:off x="1343525" y="3863435"/>
            <a:ext cx="940791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3200" b="1" dirty="0">
                <a:solidFill>
                  <a:schemeClr val="bg1"/>
                </a:solidFill>
              </a:rPr>
              <a:t>Seulement</a:t>
            </a:r>
            <a:r>
              <a:rPr lang="fr-BE" sz="3200" dirty="0">
                <a:solidFill>
                  <a:schemeClr val="bg1"/>
                </a:solidFill>
              </a:rPr>
              <a:t> </a:t>
            </a:r>
            <a:r>
              <a:rPr lang="fr-BE" sz="4400" b="1" dirty="0">
                <a:solidFill>
                  <a:schemeClr val="bg1"/>
                </a:solidFill>
              </a:rPr>
              <a:t>20% à 30% </a:t>
            </a:r>
            <a:r>
              <a:rPr lang="fr-BE" sz="3200" dirty="0">
                <a:solidFill>
                  <a:schemeClr val="bg1"/>
                </a:solidFill>
              </a:rPr>
              <a:t>des témoins réagissent lorsqu’</a:t>
            </a:r>
            <a:r>
              <a:rPr lang="fr-BE" sz="3200" dirty="0" err="1">
                <a:solidFill>
                  <a:schemeClr val="bg1"/>
                </a:solidFill>
              </a:rPr>
              <a:t>iels</a:t>
            </a:r>
            <a:r>
              <a:rPr lang="fr-BE" sz="3200" dirty="0">
                <a:solidFill>
                  <a:schemeClr val="bg1"/>
                </a:solidFill>
              </a:rPr>
              <a:t> sont témoins de harcèlement sexiste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28018B-CE31-86DF-9E57-D2BB3DB855B6}"/>
              </a:ext>
            </a:extLst>
          </p:cNvPr>
          <p:cNvSpPr txBox="1"/>
          <p:nvPr/>
        </p:nvSpPr>
        <p:spPr>
          <a:xfrm>
            <a:off x="8950998" y="5910325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Stand Up, Jump</a:t>
            </a:r>
            <a:endParaRPr lang="fr-BE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91C48225-16D7-882F-0836-DBFC0AC5F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146" y="11595"/>
            <a:ext cx="1973548" cy="183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23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2C5D92-57B7-52A2-500F-0D4FE0E86087}"/>
              </a:ext>
            </a:extLst>
          </p:cNvPr>
          <p:cNvSpPr/>
          <p:nvPr/>
        </p:nvSpPr>
        <p:spPr>
          <a:xfrm>
            <a:off x="6390290" y="462455"/>
            <a:ext cx="3531476" cy="3238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" name="Picture 9" descr="Icon&#10;&#10;Description automatically generated with low confidence">
            <a:extLst>
              <a:ext uri="{FF2B5EF4-FFF2-40B4-BE49-F238E27FC236}">
                <a16:creationId xmlns:a16="http://schemas.microsoft.com/office/drawing/2014/main" id="{867D2870-5A8E-B98E-B29B-4D64EE41C9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8" b="17273"/>
          <a:stretch/>
        </p:blipFill>
        <p:spPr>
          <a:xfrm>
            <a:off x="-181045" y="609600"/>
            <a:ext cx="6858000" cy="55336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83A1A0-B8AC-2361-1127-85D156766BC1}"/>
              </a:ext>
            </a:extLst>
          </p:cNvPr>
          <p:cNvSpPr/>
          <p:nvPr/>
        </p:nvSpPr>
        <p:spPr>
          <a:xfrm>
            <a:off x="5478517" y="3808745"/>
            <a:ext cx="6180083" cy="2030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AD5DF7-42E5-D536-455D-7CA833353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62" y="2213686"/>
            <a:ext cx="3365938" cy="2220419"/>
          </a:xfrm>
        </p:spPr>
        <p:txBody>
          <a:bodyPr>
            <a:noAutofit/>
          </a:bodyPr>
          <a:lstStyle/>
          <a:p>
            <a:r>
              <a:rPr lang="fr-BE" sz="15000" b="1" dirty="0"/>
              <a:t>5D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0B23F-CEA8-6996-48A2-B6802F791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955" y="714703"/>
            <a:ext cx="4737279" cy="2986403"/>
          </a:xfrm>
        </p:spPr>
        <p:txBody>
          <a:bodyPr>
            <a:normAutofit fontScale="92500" lnSpcReduction="10000"/>
          </a:bodyPr>
          <a:lstStyle/>
          <a:p>
            <a:r>
              <a:rPr lang="fr-BE" sz="4200" b="1" dirty="0"/>
              <a:t>Distraire </a:t>
            </a:r>
          </a:p>
          <a:p>
            <a:r>
              <a:rPr lang="fr-BE" sz="4200" b="1" dirty="0"/>
              <a:t>Diriger</a:t>
            </a:r>
          </a:p>
          <a:p>
            <a:r>
              <a:rPr lang="fr-BE" sz="4200" b="1" dirty="0"/>
              <a:t>Déléguer </a:t>
            </a:r>
          </a:p>
          <a:p>
            <a:r>
              <a:rPr lang="fr-BE" sz="4200" b="1" dirty="0"/>
              <a:t>Discuter</a:t>
            </a:r>
          </a:p>
          <a:p>
            <a:r>
              <a:rPr lang="fr-BE" sz="3300" dirty="0"/>
              <a:t>(Documenter)</a:t>
            </a:r>
          </a:p>
          <a:p>
            <a:endParaRPr lang="fr-B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26471C-5A6C-D067-C9C4-723B439A27F5}"/>
              </a:ext>
            </a:extLst>
          </p:cNvPr>
          <p:cNvSpPr txBox="1"/>
          <p:nvPr/>
        </p:nvSpPr>
        <p:spPr>
          <a:xfrm>
            <a:off x="10233392" y="5945487"/>
            <a:ext cx="353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Stand 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1AB2BA-EBC7-43F3-1990-9246BF845EEC}"/>
              </a:ext>
            </a:extLst>
          </p:cNvPr>
          <p:cNvSpPr txBox="1"/>
          <p:nvPr/>
        </p:nvSpPr>
        <p:spPr>
          <a:xfrm>
            <a:off x="5691352" y="3915356"/>
            <a:ext cx="587528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BE" sz="2800" dirty="0"/>
              <a:t>Le principal, c’est </a:t>
            </a:r>
            <a:r>
              <a:rPr lang="fr-BE" sz="2800" b="1" dirty="0"/>
              <a:t>mettre fin à la situation</a:t>
            </a:r>
            <a:r>
              <a:rPr lang="fr-BE" sz="2800" dirty="0"/>
              <a:t>, pas d’argumenter avec l’agresseur, et </a:t>
            </a:r>
            <a:r>
              <a:rPr lang="fr-BE" sz="2800" b="1" dirty="0"/>
              <a:t>rassurer</a:t>
            </a:r>
            <a:r>
              <a:rPr lang="fr-BE" sz="2800" dirty="0"/>
              <a:t> la victime s’iel en a besoin.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C6BB5E1B-FA08-6441-16AA-7E1369E0B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146" y="11595"/>
            <a:ext cx="1973548" cy="183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19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59834-066F-2FB1-0B4D-47A3F41E9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/>
              <a:t>Partenariat VBX &gt;&lt; Associations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29EB9C4-41D2-1911-E46C-369DCC92D3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6179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2650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2F2554"/>
      </a:dk1>
      <a:lt1>
        <a:sysClr val="window" lastClr="FFFFFF"/>
      </a:lt1>
      <a:dk2>
        <a:srgbClr val="48A9A6"/>
      </a:dk2>
      <a:lt2>
        <a:srgbClr val="EB9E3B"/>
      </a:lt2>
      <a:accent1>
        <a:srgbClr val="C74F8D"/>
      </a:accent1>
      <a:accent2>
        <a:srgbClr val="AA96F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priola"/>
        <a:ea typeface=""/>
        <a:cs typeface=""/>
      </a:majorFont>
      <a:minorFont>
        <a:latin typeface="Ubuntu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émoin Actif 1">
  <a:themeElements>
    <a:clrScheme name="Custom 1">
      <a:dk1>
        <a:srgbClr val="2F2554"/>
      </a:dk1>
      <a:lt1>
        <a:sysClr val="window" lastClr="FFFFFF"/>
      </a:lt1>
      <a:dk2>
        <a:srgbClr val="48A9A6"/>
      </a:dk2>
      <a:lt2>
        <a:srgbClr val="EB9E3B"/>
      </a:lt2>
      <a:accent1>
        <a:srgbClr val="C74F8D"/>
      </a:accent1>
      <a:accent2>
        <a:srgbClr val="AA96F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priola"/>
        <a:ea typeface=""/>
        <a:cs typeface=""/>
      </a:majorFont>
      <a:minorFont>
        <a:latin typeface="Ubuntu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émoin Actif 1" id="{B7C5133E-9590-4EE4-A382-8557089AA27D}" vid="{FA5E4716-65B1-40B1-BA51-2CE852AC009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22882</TotalTime>
  <Words>271</Words>
  <Application>Microsoft Office PowerPoint</Application>
  <PresentationFormat>Widescreen</PresentationFormat>
  <Paragraphs>44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Capriola</vt:lpstr>
      <vt:lpstr>Ubuntu</vt:lpstr>
      <vt:lpstr>Wingdings</vt:lpstr>
      <vt:lpstr>Office Theme</vt:lpstr>
      <vt:lpstr>Témoin Actif 1</vt:lpstr>
      <vt:lpstr>Formation Témoin actif</vt:lpstr>
      <vt:lpstr>Cadre</vt:lpstr>
      <vt:lpstr>Contenu de la formation</vt:lpstr>
      <vt:lpstr>Sexisme</vt:lpstr>
      <vt:lpstr>Pourquoi apprendre à réagir?</vt:lpstr>
      <vt:lpstr>5D</vt:lpstr>
      <vt:lpstr>Partenariat VBX &gt;&lt; Associations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Témoin actif</dc:title>
  <dc:creator>DAIX Natasha</dc:creator>
  <cp:lastModifiedBy>De Witte Barbara</cp:lastModifiedBy>
  <cp:revision>5</cp:revision>
  <dcterms:created xsi:type="dcterms:W3CDTF">2022-07-12T09:08:43Z</dcterms:created>
  <dcterms:modified xsi:type="dcterms:W3CDTF">2024-03-26T11:05:05Z</dcterms:modified>
</cp:coreProperties>
</file>